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0.xml" ContentType="application/vnd.openxmlformats-officedocument.presentationml.slide+xml"/>
  <Override PartName="/ppt/slides/slide221.xml" ContentType="application/vnd.openxmlformats-officedocument.presentationml.slide+xml"/>
  <Override PartName="/ppt/slides/slide222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5.xml" ContentType="application/vnd.openxmlformats-officedocument.presentationml.slide+xml"/>
  <Override PartName="/ppt/slides/slide226.xml" ContentType="application/vnd.openxmlformats-officedocument.presentationml.slide+xml"/>
  <Override PartName="/ppt/slides/slide227.xml" ContentType="application/vnd.openxmlformats-officedocument.presentationml.slide+xml"/>
  <Override PartName="/ppt/slides/slide228.xml" ContentType="application/vnd.openxmlformats-officedocument.presentationml.slide+xml"/>
  <Override PartName="/ppt/slides/slide229.xml" ContentType="application/vnd.openxmlformats-officedocument.presentationml.slide+xml"/>
  <Override PartName="/ppt/slides/slide230.xml" ContentType="application/vnd.openxmlformats-officedocument.presentationml.slide+xml"/>
  <Override PartName="/ppt/slides/slide231.xml" ContentType="application/vnd.openxmlformats-officedocument.presentationml.slide+xml"/>
  <Override PartName="/ppt/slides/slide232.xml" ContentType="application/vnd.openxmlformats-officedocument.presentationml.slide+xml"/>
  <Override PartName="/ppt/slides/slide233.xml" ContentType="application/vnd.openxmlformats-officedocument.presentationml.slide+xml"/>
  <Override PartName="/ppt/slides/slide234.xml" ContentType="application/vnd.openxmlformats-officedocument.presentationml.slide+xml"/>
  <Override PartName="/ppt/slides/slide235.xml" ContentType="application/vnd.openxmlformats-officedocument.presentationml.slide+xml"/>
  <Override PartName="/ppt/slides/slide236.xml" ContentType="application/vnd.openxmlformats-officedocument.presentationml.slide+xml"/>
  <Override PartName="/ppt/slides/slide237.xml" ContentType="application/vnd.openxmlformats-officedocument.presentationml.slide+xml"/>
  <Override PartName="/ppt/slides/slide238.xml" ContentType="application/vnd.openxmlformats-officedocument.presentationml.slide+xml"/>
  <Override PartName="/ppt/slides/slide239.xml" ContentType="application/vnd.openxmlformats-officedocument.presentationml.slide+xml"/>
  <Override PartName="/ppt/slides/slide240.xml" ContentType="application/vnd.openxmlformats-officedocument.presentationml.slide+xml"/>
  <Override PartName="/ppt/slides/slide241.xml" ContentType="application/vnd.openxmlformats-officedocument.presentationml.slide+xml"/>
  <Override PartName="/ppt/slides/slide242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45.xml" ContentType="application/vnd.openxmlformats-officedocument.presentationml.slide+xml"/>
  <Override PartName="/ppt/slides/slide246.xml" ContentType="application/vnd.openxmlformats-officedocument.presentationml.slide+xml"/>
  <Override PartName="/ppt/slides/slide247.xml" ContentType="application/vnd.openxmlformats-officedocument.presentationml.slide+xml"/>
  <Override PartName="/ppt/slides/slide248.xml" ContentType="application/vnd.openxmlformats-officedocument.presentationml.slide+xml"/>
  <Override PartName="/ppt/slides/slide249.xml" ContentType="application/vnd.openxmlformats-officedocument.presentationml.slide+xml"/>
  <Override PartName="/ppt/slides/slide250.xml" ContentType="application/vnd.openxmlformats-officedocument.presentationml.slide+xml"/>
  <Override PartName="/ppt/slides/slide251.xml" ContentType="application/vnd.openxmlformats-officedocument.presentationml.slide+xml"/>
  <Override PartName="/ppt/slides/slide252.xml" ContentType="application/vnd.openxmlformats-officedocument.presentationml.slide+xml"/>
  <Override PartName="/ppt/slides/slide253.xml" ContentType="application/vnd.openxmlformats-officedocument.presentationml.slide+xml"/>
  <Override PartName="/ppt/slides/slide254.xml" ContentType="application/vnd.openxmlformats-officedocument.presentationml.slide+xml"/>
  <Override PartName="/ppt/slides/slide255.xml" ContentType="application/vnd.openxmlformats-officedocument.presentationml.slide+xml"/>
  <Override PartName="/ppt/slides/slide256.xml" ContentType="application/vnd.openxmlformats-officedocument.presentationml.slide+xml"/>
  <Override PartName="/ppt/slides/slide257.xml" ContentType="application/vnd.openxmlformats-officedocument.presentationml.slide+xml"/>
  <Override PartName="/ppt/slides/slide258.xml" ContentType="application/vnd.openxmlformats-officedocument.presentationml.slide+xml"/>
  <Override PartName="/ppt/slides/slide259.xml" ContentType="application/vnd.openxmlformats-officedocument.presentationml.slide+xml"/>
  <Override PartName="/ppt/slides/slide260.xml" ContentType="application/vnd.openxmlformats-officedocument.presentationml.slide+xml"/>
  <Override PartName="/ppt/slides/slide261.xml" ContentType="application/vnd.openxmlformats-officedocument.presentationml.slide+xml"/>
  <Override PartName="/ppt/slides/slide262.xml" ContentType="application/vnd.openxmlformats-officedocument.presentationml.slide+xml"/>
  <Override PartName="/ppt/slides/slide263.xml" ContentType="application/vnd.openxmlformats-officedocument.presentationml.slide+xml"/>
  <Override PartName="/ppt/slides/slide264.xml" ContentType="application/vnd.openxmlformats-officedocument.presentationml.slide+xml"/>
  <Override PartName="/ppt/slides/slide265.xml" ContentType="application/vnd.openxmlformats-officedocument.presentationml.slide+xml"/>
  <Override PartName="/ppt/slides/slide266.xml" ContentType="application/vnd.openxmlformats-officedocument.presentationml.slide+xml"/>
  <Override PartName="/ppt/slides/slide267.xml" ContentType="application/vnd.openxmlformats-officedocument.presentationml.slide+xml"/>
  <Override PartName="/ppt/slides/slide268.xml" ContentType="application/vnd.openxmlformats-officedocument.presentationml.slide+xml"/>
  <Override PartName="/ppt/slides/slide269.xml" ContentType="application/vnd.openxmlformats-officedocument.presentationml.slide+xml"/>
  <Override PartName="/ppt/slides/slide270.xml" ContentType="application/vnd.openxmlformats-officedocument.presentationml.slide+xml"/>
  <Override PartName="/ppt/slides/slide271.xml" ContentType="application/vnd.openxmlformats-officedocument.presentationml.slide+xml"/>
  <Override PartName="/ppt/slides/slide272.xml" ContentType="application/vnd.openxmlformats-officedocument.presentationml.slide+xml"/>
  <Override PartName="/ppt/slides/slide273.xml" ContentType="application/vnd.openxmlformats-officedocument.presentationml.slide+xml"/>
  <Override PartName="/ppt/slides/slide274.xml" ContentType="application/vnd.openxmlformats-officedocument.presentationml.slide+xml"/>
  <Override PartName="/ppt/slides/slide275.xml" ContentType="application/vnd.openxmlformats-officedocument.presentationml.slide+xml"/>
  <Override PartName="/ppt/slides/slide276.xml" ContentType="application/vnd.openxmlformats-officedocument.presentationml.slide+xml"/>
  <Override PartName="/ppt/slides/slide277.xml" ContentType="application/vnd.openxmlformats-officedocument.presentationml.slide+xml"/>
  <Override PartName="/ppt/slides/slide278.xml" ContentType="application/vnd.openxmlformats-officedocument.presentationml.slide+xml"/>
  <Override PartName="/ppt/slides/slide279.xml" ContentType="application/vnd.openxmlformats-officedocument.presentationml.slide+xml"/>
  <Override PartName="/ppt/slides/slide280.xml" ContentType="application/vnd.openxmlformats-officedocument.presentationml.slide+xml"/>
  <Override PartName="/ppt/slides/slide281.xml" ContentType="application/vnd.openxmlformats-officedocument.presentationml.slide+xml"/>
  <Override PartName="/ppt/slides/slide282.xml" ContentType="application/vnd.openxmlformats-officedocument.presentationml.slide+xml"/>
  <Override PartName="/ppt/slides/slide283.xml" ContentType="application/vnd.openxmlformats-officedocument.presentationml.slide+xml"/>
  <Override PartName="/ppt/slides/slide284.xml" ContentType="application/vnd.openxmlformats-officedocument.presentationml.slide+xml"/>
  <Override PartName="/ppt/slides/slide285.xml" ContentType="application/vnd.openxmlformats-officedocument.presentationml.slide+xml"/>
  <Override PartName="/ppt/slides/slide286.xml" ContentType="application/vnd.openxmlformats-officedocument.presentationml.slide+xml"/>
  <Override PartName="/ppt/slides/slide287.xml" ContentType="application/vnd.openxmlformats-officedocument.presentationml.slide+xml"/>
  <Override PartName="/ppt/slides/slide288.xml" ContentType="application/vnd.openxmlformats-officedocument.presentationml.slide+xml"/>
  <Override PartName="/ppt/slides/slide289.xml" ContentType="application/vnd.openxmlformats-officedocument.presentationml.slide+xml"/>
  <Override PartName="/ppt/slides/slide290.xml" ContentType="application/vnd.openxmlformats-officedocument.presentationml.slide+xml"/>
  <Override PartName="/ppt/slides/slide291.xml" ContentType="application/vnd.openxmlformats-officedocument.presentationml.slide+xml"/>
  <Override PartName="/ppt/slides/slide292.xml" ContentType="application/vnd.openxmlformats-officedocument.presentationml.slide+xml"/>
  <Override PartName="/ppt/slides/slide293.xml" ContentType="application/vnd.openxmlformats-officedocument.presentationml.slide+xml"/>
  <Override PartName="/ppt/slides/slide294.xml" ContentType="application/vnd.openxmlformats-officedocument.presentationml.slide+xml"/>
  <Override PartName="/ppt/slides/slide295.xml" ContentType="application/vnd.openxmlformats-officedocument.presentationml.slide+xml"/>
  <Override PartName="/ppt/slides/slide296.xml" ContentType="application/vnd.openxmlformats-officedocument.presentationml.slide+xml"/>
  <Override PartName="/ppt/slides/slide297.xml" ContentType="application/vnd.openxmlformats-officedocument.presentationml.slide+xml"/>
  <Override PartName="/ppt/slides/slide298.xml" ContentType="application/vnd.openxmlformats-officedocument.presentationml.slide+xml"/>
  <Override PartName="/ppt/slides/slide299.xml" ContentType="application/vnd.openxmlformats-officedocument.presentationml.slide+xml"/>
  <Override PartName="/ppt/slides/slide300.xml" ContentType="application/vnd.openxmlformats-officedocument.presentationml.slide+xml"/>
  <Override PartName="/ppt/slides/slide301.xml" ContentType="application/vnd.openxmlformats-officedocument.presentationml.slide+xml"/>
  <Override PartName="/ppt/slides/slide302.xml" ContentType="application/vnd.openxmlformats-officedocument.presentationml.slide+xml"/>
  <Override PartName="/ppt/slides/slide303.xml" ContentType="application/vnd.openxmlformats-officedocument.presentationml.slide+xml"/>
  <Override PartName="/ppt/slides/slide304.xml" ContentType="application/vnd.openxmlformats-officedocument.presentationml.slide+xml"/>
  <Override PartName="/ppt/slides/slide305.xml" ContentType="application/vnd.openxmlformats-officedocument.presentationml.slide+xml"/>
  <Override PartName="/ppt/slides/slide306.xml" ContentType="application/vnd.openxmlformats-officedocument.presentationml.slide+xml"/>
  <Override PartName="/ppt/slides/slide307.xml" ContentType="application/vnd.openxmlformats-officedocument.presentationml.slide+xml"/>
  <Override PartName="/ppt/slides/slide308.xml" ContentType="application/vnd.openxmlformats-officedocument.presentationml.slide+xml"/>
  <Override PartName="/ppt/slides/slide309.xml" ContentType="application/vnd.openxmlformats-officedocument.presentationml.slide+xml"/>
  <Override PartName="/ppt/slides/slide310.xml" ContentType="application/vnd.openxmlformats-officedocument.presentationml.slide+xml"/>
  <Override PartName="/ppt/slides/slide311.xml" ContentType="application/vnd.openxmlformats-officedocument.presentationml.slide+xml"/>
  <Override PartName="/ppt/slides/slide312.xml" ContentType="application/vnd.openxmlformats-officedocument.presentationml.slide+xml"/>
  <Override PartName="/ppt/slides/slide313.xml" ContentType="application/vnd.openxmlformats-officedocument.presentationml.slide+xml"/>
  <Override PartName="/ppt/slides/slide314.xml" ContentType="application/vnd.openxmlformats-officedocument.presentationml.slide+xml"/>
  <Override PartName="/ppt/slides/slide315.xml" ContentType="application/vnd.openxmlformats-officedocument.presentationml.slide+xml"/>
  <Override PartName="/ppt/slides/slide316.xml" ContentType="application/vnd.openxmlformats-officedocument.presentationml.slide+xml"/>
  <Override PartName="/ppt/slides/slide317.xml" ContentType="application/vnd.openxmlformats-officedocument.presentationml.slide+xml"/>
  <Override PartName="/ppt/slides/slide318.xml" ContentType="application/vnd.openxmlformats-officedocument.presentationml.slide+xml"/>
  <Override PartName="/ppt/slides/slide319.xml" ContentType="application/vnd.openxmlformats-officedocument.presentationml.slide+xml"/>
  <Override PartName="/ppt/slides/slide320.xml" ContentType="application/vnd.openxmlformats-officedocument.presentationml.slide+xml"/>
  <Override PartName="/ppt/slides/slide321.xml" ContentType="application/vnd.openxmlformats-officedocument.presentationml.slide+xml"/>
  <Override PartName="/ppt/slides/slide322.xml" ContentType="application/vnd.openxmlformats-officedocument.presentationml.slide+xml"/>
  <Override PartName="/ppt/slides/slide323.xml" ContentType="application/vnd.openxmlformats-officedocument.presentationml.slide+xml"/>
  <Override PartName="/ppt/slides/slide324.xml" ContentType="application/vnd.openxmlformats-officedocument.presentationml.slide+xml"/>
  <Override PartName="/ppt/slides/slide325.xml" ContentType="application/vnd.openxmlformats-officedocument.presentationml.slide+xml"/>
  <Override PartName="/ppt/slides/slide326.xml" ContentType="application/vnd.openxmlformats-officedocument.presentationml.slide+xml"/>
  <Override PartName="/ppt/slides/slide327.xml" ContentType="application/vnd.openxmlformats-officedocument.presentationml.slide+xml"/>
  <Override PartName="/ppt/slides/slide328.xml" ContentType="application/vnd.openxmlformats-officedocument.presentationml.slide+xml"/>
  <Override PartName="/ppt/slides/slide329.xml" ContentType="application/vnd.openxmlformats-officedocument.presentationml.slide+xml"/>
  <Override PartName="/ppt/slides/slide330.xml" ContentType="application/vnd.openxmlformats-officedocument.presentationml.slide+xml"/>
  <Override PartName="/ppt/slides/slide331.xml" ContentType="application/vnd.openxmlformats-officedocument.presentationml.slide+xml"/>
  <Override PartName="/ppt/slides/slide332.xml" ContentType="application/vnd.openxmlformats-officedocument.presentationml.slide+xml"/>
  <Override PartName="/ppt/slides/slide3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0" r:id="rId2"/>
    <p:sldId id="336" r:id="rId3"/>
    <p:sldId id="295" r:id="rId4"/>
    <p:sldId id="507" r:id="rId5"/>
    <p:sldId id="617" r:id="rId6"/>
    <p:sldId id="506" r:id="rId7"/>
    <p:sldId id="508" r:id="rId8"/>
    <p:sldId id="618" r:id="rId9"/>
    <p:sldId id="619" r:id="rId10"/>
    <p:sldId id="512" r:id="rId11"/>
    <p:sldId id="257" r:id="rId12"/>
    <p:sldId id="289" r:id="rId13"/>
    <p:sldId id="264" r:id="rId14"/>
    <p:sldId id="312" r:id="rId15"/>
    <p:sldId id="313" r:id="rId16"/>
    <p:sldId id="27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90" r:id="rId26"/>
    <p:sldId id="291" r:id="rId27"/>
    <p:sldId id="276" r:id="rId28"/>
    <p:sldId id="314" r:id="rId29"/>
    <p:sldId id="315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96" r:id="rId40"/>
    <p:sldId id="297" r:id="rId41"/>
    <p:sldId id="298" r:id="rId42"/>
    <p:sldId id="316" r:id="rId43"/>
    <p:sldId id="317" r:id="rId44"/>
    <p:sldId id="303" r:id="rId45"/>
    <p:sldId id="304" r:id="rId46"/>
    <p:sldId id="305" r:id="rId47"/>
    <p:sldId id="306" r:id="rId48"/>
    <p:sldId id="307" r:id="rId49"/>
    <p:sldId id="308" r:id="rId50"/>
    <p:sldId id="309" r:id="rId51"/>
    <p:sldId id="310" r:id="rId52"/>
    <p:sldId id="311" r:id="rId53"/>
    <p:sldId id="299" r:id="rId54"/>
    <p:sldId id="300" r:id="rId55"/>
    <p:sldId id="318" r:id="rId56"/>
    <p:sldId id="320" r:id="rId57"/>
    <p:sldId id="321" r:id="rId58"/>
    <p:sldId id="319" r:id="rId59"/>
    <p:sldId id="322" r:id="rId60"/>
    <p:sldId id="323" r:id="rId61"/>
    <p:sldId id="324" r:id="rId62"/>
    <p:sldId id="325" r:id="rId63"/>
    <p:sldId id="326" r:id="rId64"/>
    <p:sldId id="327" r:id="rId65"/>
    <p:sldId id="328" r:id="rId66"/>
    <p:sldId id="329" r:id="rId67"/>
    <p:sldId id="330" r:id="rId68"/>
    <p:sldId id="331" r:id="rId69"/>
    <p:sldId id="332" r:id="rId70"/>
    <p:sldId id="334" r:id="rId71"/>
    <p:sldId id="335" r:id="rId72"/>
    <p:sldId id="337" r:id="rId73"/>
    <p:sldId id="338" r:id="rId74"/>
    <p:sldId id="339" r:id="rId75"/>
    <p:sldId id="340" r:id="rId76"/>
    <p:sldId id="341" r:id="rId77"/>
    <p:sldId id="342" r:id="rId78"/>
    <p:sldId id="343" r:id="rId79"/>
    <p:sldId id="344" r:id="rId80"/>
    <p:sldId id="345" r:id="rId81"/>
    <p:sldId id="346" r:id="rId82"/>
    <p:sldId id="347" r:id="rId83"/>
    <p:sldId id="348" r:id="rId84"/>
    <p:sldId id="350" r:id="rId85"/>
    <p:sldId id="351" r:id="rId86"/>
    <p:sldId id="349" r:id="rId87"/>
    <p:sldId id="352" r:id="rId88"/>
    <p:sldId id="353" r:id="rId89"/>
    <p:sldId id="354" r:id="rId90"/>
    <p:sldId id="355" r:id="rId91"/>
    <p:sldId id="356" r:id="rId92"/>
    <p:sldId id="357" r:id="rId93"/>
    <p:sldId id="358" r:id="rId94"/>
    <p:sldId id="359" r:id="rId95"/>
    <p:sldId id="360" r:id="rId96"/>
    <p:sldId id="361" r:id="rId97"/>
    <p:sldId id="362" r:id="rId98"/>
    <p:sldId id="364" r:id="rId99"/>
    <p:sldId id="365" r:id="rId100"/>
    <p:sldId id="366" r:id="rId101"/>
    <p:sldId id="367" r:id="rId102"/>
    <p:sldId id="368" r:id="rId103"/>
    <p:sldId id="369" r:id="rId104"/>
    <p:sldId id="370" r:id="rId105"/>
    <p:sldId id="371" r:id="rId106"/>
    <p:sldId id="372" r:id="rId107"/>
    <p:sldId id="373" r:id="rId108"/>
    <p:sldId id="374" r:id="rId109"/>
    <p:sldId id="375" r:id="rId110"/>
    <p:sldId id="376" r:id="rId111"/>
    <p:sldId id="377" r:id="rId112"/>
    <p:sldId id="379" r:id="rId113"/>
    <p:sldId id="380" r:id="rId114"/>
    <p:sldId id="378" r:id="rId115"/>
    <p:sldId id="381" r:id="rId116"/>
    <p:sldId id="382" r:id="rId117"/>
    <p:sldId id="383" r:id="rId118"/>
    <p:sldId id="384" r:id="rId119"/>
    <p:sldId id="385" r:id="rId120"/>
    <p:sldId id="386" r:id="rId121"/>
    <p:sldId id="387" r:id="rId122"/>
    <p:sldId id="388" r:id="rId123"/>
    <p:sldId id="390" r:id="rId124"/>
    <p:sldId id="391" r:id="rId125"/>
    <p:sldId id="389" r:id="rId126"/>
    <p:sldId id="392" r:id="rId127"/>
    <p:sldId id="393" r:id="rId128"/>
    <p:sldId id="394" r:id="rId129"/>
    <p:sldId id="395" r:id="rId130"/>
    <p:sldId id="396" r:id="rId131"/>
    <p:sldId id="397" r:id="rId132"/>
    <p:sldId id="398" r:id="rId133"/>
    <p:sldId id="399" r:id="rId134"/>
    <p:sldId id="400" r:id="rId135"/>
    <p:sldId id="401" r:id="rId136"/>
    <p:sldId id="402" r:id="rId137"/>
    <p:sldId id="403" r:id="rId138"/>
    <p:sldId id="404" r:id="rId139"/>
    <p:sldId id="405" r:id="rId140"/>
    <p:sldId id="407" r:id="rId141"/>
    <p:sldId id="408" r:id="rId142"/>
    <p:sldId id="406" r:id="rId143"/>
    <p:sldId id="409" r:id="rId144"/>
    <p:sldId id="410" r:id="rId145"/>
    <p:sldId id="411" r:id="rId146"/>
    <p:sldId id="412" r:id="rId147"/>
    <p:sldId id="413" r:id="rId148"/>
    <p:sldId id="414" r:id="rId149"/>
    <p:sldId id="415" r:id="rId150"/>
    <p:sldId id="416" r:id="rId151"/>
    <p:sldId id="418" r:id="rId152"/>
    <p:sldId id="419" r:id="rId153"/>
    <p:sldId id="417" r:id="rId154"/>
    <p:sldId id="421" r:id="rId155"/>
    <p:sldId id="422" r:id="rId156"/>
    <p:sldId id="420" r:id="rId157"/>
    <p:sldId id="423" r:id="rId158"/>
    <p:sldId id="424" r:id="rId159"/>
    <p:sldId id="425" r:id="rId160"/>
    <p:sldId id="426" r:id="rId161"/>
    <p:sldId id="427" r:id="rId162"/>
    <p:sldId id="428" r:id="rId163"/>
    <p:sldId id="429" r:id="rId164"/>
    <p:sldId id="430" r:id="rId165"/>
    <p:sldId id="432" r:id="rId166"/>
    <p:sldId id="433" r:id="rId167"/>
    <p:sldId id="431" r:id="rId168"/>
    <p:sldId id="434" r:id="rId169"/>
    <p:sldId id="435" r:id="rId170"/>
    <p:sldId id="437" r:id="rId171"/>
    <p:sldId id="438" r:id="rId172"/>
    <p:sldId id="439" r:id="rId173"/>
    <p:sldId id="440" r:id="rId174"/>
    <p:sldId id="441" r:id="rId175"/>
    <p:sldId id="442" r:id="rId176"/>
    <p:sldId id="443" r:id="rId177"/>
    <p:sldId id="444" r:id="rId178"/>
    <p:sldId id="445" r:id="rId179"/>
    <p:sldId id="448" r:id="rId180"/>
    <p:sldId id="449" r:id="rId181"/>
    <p:sldId id="446" r:id="rId182"/>
    <p:sldId id="450" r:id="rId183"/>
    <p:sldId id="451" r:id="rId184"/>
    <p:sldId id="452" r:id="rId185"/>
    <p:sldId id="453" r:id="rId186"/>
    <p:sldId id="454" r:id="rId187"/>
    <p:sldId id="455" r:id="rId188"/>
    <p:sldId id="456" r:id="rId189"/>
    <p:sldId id="457" r:id="rId190"/>
    <p:sldId id="458" r:id="rId191"/>
    <p:sldId id="459" r:id="rId192"/>
    <p:sldId id="460" r:id="rId193"/>
    <p:sldId id="463" r:id="rId194"/>
    <p:sldId id="464" r:id="rId195"/>
    <p:sldId id="461" r:id="rId196"/>
    <p:sldId id="465" r:id="rId197"/>
    <p:sldId id="466" r:id="rId198"/>
    <p:sldId id="462" r:id="rId199"/>
    <p:sldId id="467" r:id="rId200"/>
    <p:sldId id="468" r:id="rId201"/>
    <p:sldId id="469" r:id="rId202"/>
    <p:sldId id="470" r:id="rId203"/>
    <p:sldId id="471" r:id="rId204"/>
    <p:sldId id="472" r:id="rId205"/>
    <p:sldId id="473" r:id="rId206"/>
    <p:sldId id="474" r:id="rId207"/>
    <p:sldId id="477" r:id="rId208"/>
    <p:sldId id="478" r:id="rId209"/>
    <p:sldId id="475" r:id="rId210"/>
    <p:sldId id="479" r:id="rId211"/>
    <p:sldId id="480" r:id="rId212"/>
    <p:sldId id="476" r:id="rId213"/>
    <p:sldId id="481" r:id="rId214"/>
    <p:sldId id="482" r:id="rId215"/>
    <p:sldId id="483" r:id="rId216"/>
    <p:sldId id="484" r:id="rId217"/>
    <p:sldId id="485" r:id="rId218"/>
    <p:sldId id="486" r:id="rId219"/>
    <p:sldId id="487" r:id="rId220"/>
    <p:sldId id="488" r:id="rId221"/>
    <p:sldId id="491" r:id="rId222"/>
    <p:sldId id="492" r:id="rId223"/>
    <p:sldId id="489" r:id="rId224"/>
    <p:sldId id="493" r:id="rId225"/>
    <p:sldId id="494" r:id="rId226"/>
    <p:sldId id="495" r:id="rId227"/>
    <p:sldId id="496" r:id="rId228"/>
    <p:sldId id="497" r:id="rId229"/>
    <p:sldId id="498" r:id="rId230"/>
    <p:sldId id="499" r:id="rId231"/>
    <p:sldId id="500" r:id="rId232"/>
    <p:sldId id="501" r:id="rId233"/>
    <p:sldId id="502" r:id="rId234"/>
    <p:sldId id="503" r:id="rId235"/>
    <p:sldId id="504" r:id="rId236"/>
    <p:sldId id="505" r:id="rId237"/>
    <p:sldId id="513" r:id="rId238"/>
    <p:sldId id="515" r:id="rId239"/>
    <p:sldId id="516" r:id="rId240"/>
    <p:sldId id="517" r:id="rId241"/>
    <p:sldId id="518" r:id="rId242"/>
    <p:sldId id="519" r:id="rId243"/>
    <p:sldId id="520" r:id="rId244"/>
    <p:sldId id="521" r:id="rId245"/>
    <p:sldId id="522" r:id="rId246"/>
    <p:sldId id="523" r:id="rId247"/>
    <p:sldId id="524" r:id="rId248"/>
    <p:sldId id="525" r:id="rId249"/>
    <p:sldId id="527" r:id="rId250"/>
    <p:sldId id="528" r:id="rId251"/>
    <p:sldId id="526" r:id="rId252"/>
    <p:sldId id="529" r:id="rId253"/>
    <p:sldId id="530" r:id="rId254"/>
    <p:sldId id="533" r:id="rId255"/>
    <p:sldId id="534" r:id="rId256"/>
    <p:sldId id="535" r:id="rId257"/>
    <p:sldId id="536" r:id="rId258"/>
    <p:sldId id="537" r:id="rId259"/>
    <p:sldId id="538" r:id="rId260"/>
    <p:sldId id="539" r:id="rId261"/>
    <p:sldId id="540" r:id="rId262"/>
    <p:sldId id="541" r:id="rId263"/>
    <p:sldId id="543" r:id="rId264"/>
    <p:sldId id="544" r:id="rId265"/>
    <p:sldId id="542" r:id="rId266"/>
    <p:sldId id="545" r:id="rId267"/>
    <p:sldId id="546" r:id="rId268"/>
    <p:sldId id="548" r:id="rId269"/>
    <p:sldId id="549" r:id="rId270"/>
    <p:sldId id="550" r:id="rId271"/>
    <p:sldId id="551" r:id="rId272"/>
    <p:sldId id="552" r:id="rId273"/>
    <p:sldId id="553" r:id="rId274"/>
    <p:sldId id="554" r:id="rId275"/>
    <p:sldId id="555" r:id="rId276"/>
    <p:sldId id="556" r:id="rId277"/>
    <p:sldId id="557" r:id="rId278"/>
    <p:sldId id="559" r:id="rId279"/>
    <p:sldId id="560" r:id="rId280"/>
    <p:sldId id="558" r:id="rId281"/>
    <p:sldId id="561" r:id="rId282"/>
    <p:sldId id="562" r:id="rId283"/>
    <p:sldId id="564" r:id="rId284"/>
    <p:sldId id="565" r:id="rId285"/>
    <p:sldId id="566" r:id="rId286"/>
    <p:sldId id="567" r:id="rId287"/>
    <p:sldId id="568" r:id="rId288"/>
    <p:sldId id="569" r:id="rId289"/>
    <p:sldId id="570" r:id="rId290"/>
    <p:sldId id="571" r:id="rId291"/>
    <p:sldId id="572" r:id="rId292"/>
    <p:sldId id="575" r:id="rId293"/>
    <p:sldId id="576" r:id="rId294"/>
    <p:sldId id="573" r:id="rId295"/>
    <p:sldId id="577" r:id="rId296"/>
    <p:sldId id="578" r:id="rId297"/>
    <p:sldId id="574" r:id="rId298"/>
    <p:sldId id="579" r:id="rId299"/>
    <p:sldId id="580" r:id="rId300"/>
    <p:sldId id="581" r:id="rId301"/>
    <p:sldId id="582" r:id="rId302"/>
    <p:sldId id="583" r:id="rId303"/>
    <p:sldId id="584" r:id="rId304"/>
    <p:sldId id="585" r:id="rId305"/>
    <p:sldId id="586" r:id="rId306"/>
    <p:sldId id="598" r:id="rId307"/>
    <p:sldId id="599" r:id="rId308"/>
    <p:sldId id="587" r:id="rId309"/>
    <p:sldId id="600" r:id="rId310"/>
    <p:sldId id="601" r:id="rId311"/>
    <p:sldId id="589" r:id="rId312"/>
    <p:sldId id="590" r:id="rId313"/>
    <p:sldId id="591" r:id="rId314"/>
    <p:sldId id="592" r:id="rId315"/>
    <p:sldId id="593" r:id="rId316"/>
    <p:sldId id="594" r:id="rId317"/>
    <p:sldId id="595" r:id="rId318"/>
    <p:sldId id="596" r:id="rId319"/>
    <p:sldId id="597" r:id="rId320"/>
    <p:sldId id="602" r:id="rId321"/>
    <p:sldId id="603" r:id="rId322"/>
    <p:sldId id="604" r:id="rId323"/>
    <p:sldId id="606" r:id="rId324"/>
    <p:sldId id="607" r:id="rId325"/>
    <p:sldId id="608" r:id="rId326"/>
    <p:sldId id="609" r:id="rId327"/>
    <p:sldId id="610" r:id="rId328"/>
    <p:sldId id="611" r:id="rId329"/>
    <p:sldId id="612" r:id="rId330"/>
    <p:sldId id="613" r:id="rId331"/>
    <p:sldId id="614" r:id="rId332"/>
    <p:sldId id="615" r:id="rId333"/>
    <p:sldId id="616" r:id="rId33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85" autoAdjust="0"/>
    <p:restoredTop sz="86520" autoAdjust="0"/>
  </p:normalViewPr>
  <p:slideViewPr>
    <p:cSldViewPr snapToGrid="0" snapToObjects="1">
      <p:cViewPr varScale="1">
        <p:scale>
          <a:sx n="70" d="100"/>
          <a:sy n="70" d="100"/>
        </p:scale>
        <p:origin x="-136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9324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70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06" Type="http://schemas.openxmlformats.org/officeDocument/2006/relationships/slide" Target="slides/slide105.xml"/><Relationship Id="rId107" Type="http://schemas.openxmlformats.org/officeDocument/2006/relationships/slide" Target="slides/slide106.xml"/><Relationship Id="rId108" Type="http://schemas.openxmlformats.org/officeDocument/2006/relationships/slide" Target="slides/slide107.xml"/><Relationship Id="rId109" Type="http://schemas.openxmlformats.org/officeDocument/2006/relationships/slide" Target="slides/slide10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170" Type="http://schemas.openxmlformats.org/officeDocument/2006/relationships/slide" Target="slides/slide169.xml"/><Relationship Id="rId171" Type="http://schemas.openxmlformats.org/officeDocument/2006/relationships/slide" Target="slides/slide170.xml"/><Relationship Id="rId172" Type="http://schemas.openxmlformats.org/officeDocument/2006/relationships/slide" Target="slides/slide171.xml"/><Relationship Id="rId173" Type="http://schemas.openxmlformats.org/officeDocument/2006/relationships/slide" Target="slides/slide172.xml"/><Relationship Id="rId174" Type="http://schemas.openxmlformats.org/officeDocument/2006/relationships/slide" Target="slides/slide173.xml"/><Relationship Id="rId175" Type="http://schemas.openxmlformats.org/officeDocument/2006/relationships/slide" Target="slides/slide174.xml"/><Relationship Id="rId176" Type="http://schemas.openxmlformats.org/officeDocument/2006/relationships/slide" Target="slides/slide175.xml"/><Relationship Id="rId177" Type="http://schemas.openxmlformats.org/officeDocument/2006/relationships/slide" Target="slides/slide176.xml"/><Relationship Id="rId178" Type="http://schemas.openxmlformats.org/officeDocument/2006/relationships/slide" Target="slides/slide177.xml"/><Relationship Id="rId179" Type="http://schemas.openxmlformats.org/officeDocument/2006/relationships/slide" Target="slides/slide178.xml"/><Relationship Id="rId260" Type="http://schemas.openxmlformats.org/officeDocument/2006/relationships/slide" Target="slides/slide259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61" Type="http://schemas.openxmlformats.org/officeDocument/2006/relationships/slide" Target="slides/slide260.xml"/><Relationship Id="rId262" Type="http://schemas.openxmlformats.org/officeDocument/2006/relationships/slide" Target="slides/slide261.xml"/><Relationship Id="rId263" Type="http://schemas.openxmlformats.org/officeDocument/2006/relationships/slide" Target="slides/slide262.xml"/><Relationship Id="rId264" Type="http://schemas.openxmlformats.org/officeDocument/2006/relationships/slide" Target="slides/slide263.xml"/><Relationship Id="rId110" Type="http://schemas.openxmlformats.org/officeDocument/2006/relationships/slide" Target="slides/slide109.xml"/><Relationship Id="rId111" Type="http://schemas.openxmlformats.org/officeDocument/2006/relationships/slide" Target="slides/slide110.xml"/><Relationship Id="rId112" Type="http://schemas.openxmlformats.org/officeDocument/2006/relationships/slide" Target="slides/slide111.xml"/><Relationship Id="rId113" Type="http://schemas.openxmlformats.org/officeDocument/2006/relationships/slide" Target="slides/slide112.xml"/><Relationship Id="rId114" Type="http://schemas.openxmlformats.org/officeDocument/2006/relationships/slide" Target="slides/slide113.xml"/><Relationship Id="rId115" Type="http://schemas.openxmlformats.org/officeDocument/2006/relationships/slide" Target="slides/slide114.xml"/><Relationship Id="rId116" Type="http://schemas.openxmlformats.org/officeDocument/2006/relationships/slide" Target="slides/slide115.xml"/><Relationship Id="rId117" Type="http://schemas.openxmlformats.org/officeDocument/2006/relationships/slide" Target="slides/slide116.xml"/><Relationship Id="rId118" Type="http://schemas.openxmlformats.org/officeDocument/2006/relationships/slide" Target="slides/slide117.xml"/><Relationship Id="rId119" Type="http://schemas.openxmlformats.org/officeDocument/2006/relationships/slide" Target="slides/slide118.xml"/><Relationship Id="rId200" Type="http://schemas.openxmlformats.org/officeDocument/2006/relationships/slide" Target="slides/slide199.xml"/><Relationship Id="rId201" Type="http://schemas.openxmlformats.org/officeDocument/2006/relationships/slide" Target="slides/slide200.xml"/><Relationship Id="rId202" Type="http://schemas.openxmlformats.org/officeDocument/2006/relationships/slide" Target="slides/slide201.xml"/><Relationship Id="rId203" Type="http://schemas.openxmlformats.org/officeDocument/2006/relationships/slide" Target="slides/slide202.xml"/><Relationship Id="rId204" Type="http://schemas.openxmlformats.org/officeDocument/2006/relationships/slide" Target="slides/slide203.xml"/><Relationship Id="rId205" Type="http://schemas.openxmlformats.org/officeDocument/2006/relationships/slide" Target="slides/slide204.xml"/><Relationship Id="rId206" Type="http://schemas.openxmlformats.org/officeDocument/2006/relationships/slide" Target="slides/slide205.xml"/><Relationship Id="rId207" Type="http://schemas.openxmlformats.org/officeDocument/2006/relationships/slide" Target="slides/slide206.xml"/><Relationship Id="rId208" Type="http://schemas.openxmlformats.org/officeDocument/2006/relationships/slide" Target="slides/slide207.xml"/><Relationship Id="rId209" Type="http://schemas.openxmlformats.org/officeDocument/2006/relationships/slide" Target="slides/slide208.xml"/><Relationship Id="rId265" Type="http://schemas.openxmlformats.org/officeDocument/2006/relationships/slide" Target="slides/slide264.xml"/><Relationship Id="rId266" Type="http://schemas.openxmlformats.org/officeDocument/2006/relationships/slide" Target="slides/slide265.xml"/><Relationship Id="rId267" Type="http://schemas.openxmlformats.org/officeDocument/2006/relationships/slide" Target="slides/slide266.xml"/><Relationship Id="rId268" Type="http://schemas.openxmlformats.org/officeDocument/2006/relationships/slide" Target="slides/slide267.xml"/><Relationship Id="rId269" Type="http://schemas.openxmlformats.org/officeDocument/2006/relationships/slide" Target="slides/slide26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Relationship Id="rId180" Type="http://schemas.openxmlformats.org/officeDocument/2006/relationships/slide" Target="slides/slide179.xml"/><Relationship Id="rId181" Type="http://schemas.openxmlformats.org/officeDocument/2006/relationships/slide" Target="slides/slide180.xml"/><Relationship Id="rId182" Type="http://schemas.openxmlformats.org/officeDocument/2006/relationships/slide" Target="slides/slide181.xml"/><Relationship Id="rId183" Type="http://schemas.openxmlformats.org/officeDocument/2006/relationships/slide" Target="slides/slide182.xml"/><Relationship Id="rId184" Type="http://schemas.openxmlformats.org/officeDocument/2006/relationships/slide" Target="slides/slide183.xml"/><Relationship Id="rId185" Type="http://schemas.openxmlformats.org/officeDocument/2006/relationships/slide" Target="slides/slide184.xml"/><Relationship Id="rId186" Type="http://schemas.openxmlformats.org/officeDocument/2006/relationships/slide" Target="slides/slide185.xml"/><Relationship Id="rId187" Type="http://schemas.openxmlformats.org/officeDocument/2006/relationships/slide" Target="slides/slide186.xml"/><Relationship Id="rId188" Type="http://schemas.openxmlformats.org/officeDocument/2006/relationships/slide" Target="slides/slide187.xml"/><Relationship Id="rId189" Type="http://schemas.openxmlformats.org/officeDocument/2006/relationships/slide" Target="slides/slide188.xml"/><Relationship Id="rId270" Type="http://schemas.openxmlformats.org/officeDocument/2006/relationships/slide" Target="slides/slide269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271" Type="http://schemas.openxmlformats.org/officeDocument/2006/relationships/slide" Target="slides/slide270.xml"/><Relationship Id="rId272" Type="http://schemas.openxmlformats.org/officeDocument/2006/relationships/slide" Target="slides/slide271.xml"/><Relationship Id="rId273" Type="http://schemas.openxmlformats.org/officeDocument/2006/relationships/slide" Target="slides/slide272.xml"/><Relationship Id="rId274" Type="http://schemas.openxmlformats.org/officeDocument/2006/relationships/slide" Target="slides/slide273.xml"/><Relationship Id="rId120" Type="http://schemas.openxmlformats.org/officeDocument/2006/relationships/slide" Target="slides/slide119.xml"/><Relationship Id="rId121" Type="http://schemas.openxmlformats.org/officeDocument/2006/relationships/slide" Target="slides/slide120.xml"/><Relationship Id="rId122" Type="http://schemas.openxmlformats.org/officeDocument/2006/relationships/slide" Target="slides/slide121.xml"/><Relationship Id="rId123" Type="http://schemas.openxmlformats.org/officeDocument/2006/relationships/slide" Target="slides/slide122.xml"/><Relationship Id="rId124" Type="http://schemas.openxmlformats.org/officeDocument/2006/relationships/slide" Target="slides/slide123.xml"/><Relationship Id="rId125" Type="http://schemas.openxmlformats.org/officeDocument/2006/relationships/slide" Target="slides/slide124.xml"/><Relationship Id="rId126" Type="http://schemas.openxmlformats.org/officeDocument/2006/relationships/slide" Target="slides/slide125.xml"/><Relationship Id="rId127" Type="http://schemas.openxmlformats.org/officeDocument/2006/relationships/slide" Target="slides/slide126.xml"/><Relationship Id="rId128" Type="http://schemas.openxmlformats.org/officeDocument/2006/relationships/slide" Target="slides/slide127.xml"/><Relationship Id="rId129" Type="http://schemas.openxmlformats.org/officeDocument/2006/relationships/slide" Target="slides/slide128.xml"/><Relationship Id="rId210" Type="http://schemas.openxmlformats.org/officeDocument/2006/relationships/slide" Target="slides/slide209.xml"/><Relationship Id="rId211" Type="http://schemas.openxmlformats.org/officeDocument/2006/relationships/slide" Target="slides/slide210.xml"/><Relationship Id="rId212" Type="http://schemas.openxmlformats.org/officeDocument/2006/relationships/slide" Target="slides/slide211.xml"/><Relationship Id="rId213" Type="http://schemas.openxmlformats.org/officeDocument/2006/relationships/slide" Target="slides/slide212.xml"/><Relationship Id="rId214" Type="http://schemas.openxmlformats.org/officeDocument/2006/relationships/slide" Target="slides/slide213.xml"/><Relationship Id="rId215" Type="http://schemas.openxmlformats.org/officeDocument/2006/relationships/slide" Target="slides/slide214.xml"/><Relationship Id="rId216" Type="http://schemas.openxmlformats.org/officeDocument/2006/relationships/slide" Target="slides/slide215.xml"/><Relationship Id="rId217" Type="http://schemas.openxmlformats.org/officeDocument/2006/relationships/slide" Target="slides/slide216.xml"/><Relationship Id="rId218" Type="http://schemas.openxmlformats.org/officeDocument/2006/relationships/slide" Target="slides/slide217.xml"/><Relationship Id="rId219" Type="http://schemas.openxmlformats.org/officeDocument/2006/relationships/slide" Target="slides/slide218.xml"/><Relationship Id="rId275" Type="http://schemas.openxmlformats.org/officeDocument/2006/relationships/slide" Target="slides/slide274.xml"/><Relationship Id="rId276" Type="http://schemas.openxmlformats.org/officeDocument/2006/relationships/slide" Target="slides/slide275.xml"/><Relationship Id="rId277" Type="http://schemas.openxmlformats.org/officeDocument/2006/relationships/slide" Target="slides/slide276.xml"/><Relationship Id="rId278" Type="http://schemas.openxmlformats.org/officeDocument/2006/relationships/slide" Target="slides/slide277.xml"/><Relationship Id="rId279" Type="http://schemas.openxmlformats.org/officeDocument/2006/relationships/slide" Target="slides/slide278.xml"/><Relationship Id="rId300" Type="http://schemas.openxmlformats.org/officeDocument/2006/relationships/slide" Target="slides/slide299.xml"/><Relationship Id="rId301" Type="http://schemas.openxmlformats.org/officeDocument/2006/relationships/slide" Target="slides/slide300.xml"/><Relationship Id="rId302" Type="http://schemas.openxmlformats.org/officeDocument/2006/relationships/slide" Target="slides/slide301.xml"/><Relationship Id="rId303" Type="http://schemas.openxmlformats.org/officeDocument/2006/relationships/slide" Target="slides/slide302.xml"/><Relationship Id="rId304" Type="http://schemas.openxmlformats.org/officeDocument/2006/relationships/slide" Target="slides/slide303.xml"/><Relationship Id="rId305" Type="http://schemas.openxmlformats.org/officeDocument/2006/relationships/slide" Target="slides/slide304.xml"/><Relationship Id="rId306" Type="http://schemas.openxmlformats.org/officeDocument/2006/relationships/slide" Target="slides/slide305.xml"/><Relationship Id="rId307" Type="http://schemas.openxmlformats.org/officeDocument/2006/relationships/slide" Target="slides/slide306.xml"/><Relationship Id="rId308" Type="http://schemas.openxmlformats.org/officeDocument/2006/relationships/slide" Target="slides/slide307.xml"/><Relationship Id="rId309" Type="http://schemas.openxmlformats.org/officeDocument/2006/relationships/slide" Target="slides/slide308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slide" Target="slides/slide95.xml"/><Relationship Id="rId97" Type="http://schemas.openxmlformats.org/officeDocument/2006/relationships/slide" Target="slides/slide96.xml"/><Relationship Id="rId98" Type="http://schemas.openxmlformats.org/officeDocument/2006/relationships/slide" Target="slides/slide97.xml"/><Relationship Id="rId99" Type="http://schemas.openxmlformats.org/officeDocument/2006/relationships/slide" Target="slides/slide98.xml"/><Relationship Id="rId190" Type="http://schemas.openxmlformats.org/officeDocument/2006/relationships/slide" Target="slides/slide189.xml"/><Relationship Id="rId191" Type="http://schemas.openxmlformats.org/officeDocument/2006/relationships/slide" Target="slides/slide190.xml"/><Relationship Id="rId192" Type="http://schemas.openxmlformats.org/officeDocument/2006/relationships/slide" Target="slides/slide191.xml"/><Relationship Id="rId193" Type="http://schemas.openxmlformats.org/officeDocument/2006/relationships/slide" Target="slides/slide192.xml"/><Relationship Id="rId194" Type="http://schemas.openxmlformats.org/officeDocument/2006/relationships/slide" Target="slides/slide193.xml"/><Relationship Id="rId195" Type="http://schemas.openxmlformats.org/officeDocument/2006/relationships/slide" Target="slides/slide194.xml"/><Relationship Id="rId196" Type="http://schemas.openxmlformats.org/officeDocument/2006/relationships/slide" Target="slides/slide195.xml"/><Relationship Id="rId197" Type="http://schemas.openxmlformats.org/officeDocument/2006/relationships/slide" Target="slides/slide196.xml"/><Relationship Id="rId198" Type="http://schemas.openxmlformats.org/officeDocument/2006/relationships/slide" Target="slides/slide197.xml"/><Relationship Id="rId199" Type="http://schemas.openxmlformats.org/officeDocument/2006/relationships/slide" Target="slides/slide198.xml"/><Relationship Id="rId280" Type="http://schemas.openxmlformats.org/officeDocument/2006/relationships/slide" Target="slides/slide279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81" Type="http://schemas.openxmlformats.org/officeDocument/2006/relationships/slide" Target="slides/slide280.xml"/><Relationship Id="rId282" Type="http://schemas.openxmlformats.org/officeDocument/2006/relationships/slide" Target="slides/slide281.xml"/><Relationship Id="rId283" Type="http://schemas.openxmlformats.org/officeDocument/2006/relationships/slide" Target="slides/slide282.xml"/><Relationship Id="rId284" Type="http://schemas.openxmlformats.org/officeDocument/2006/relationships/slide" Target="slides/slide283.xml"/><Relationship Id="rId130" Type="http://schemas.openxmlformats.org/officeDocument/2006/relationships/slide" Target="slides/slide129.xml"/><Relationship Id="rId131" Type="http://schemas.openxmlformats.org/officeDocument/2006/relationships/slide" Target="slides/slide130.xml"/><Relationship Id="rId132" Type="http://schemas.openxmlformats.org/officeDocument/2006/relationships/slide" Target="slides/slide131.xml"/><Relationship Id="rId133" Type="http://schemas.openxmlformats.org/officeDocument/2006/relationships/slide" Target="slides/slide132.xml"/><Relationship Id="rId220" Type="http://schemas.openxmlformats.org/officeDocument/2006/relationships/slide" Target="slides/slide219.xml"/><Relationship Id="rId221" Type="http://schemas.openxmlformats.org/officeDocument/2006/relationships/slide" Target="slides/slide220.xml"/><Relationship Id="rId222" Type="http://schemas.openxmlformats.org/officeDocument/2006/relationships/slide" Target="slides/slide221.xml"/><Relationship Id="rId223" Type="http://schemas.openxmlformats.org/officeDocument/2006/relationships/slide" Target="slides/slide222.xml"/><Relationship Id="rId224" Type="http://schemas.openxmlformats.org/officeDocument/2006/relationships/slide" Target="slides/slide223.xml"/><Relationship Id="rId225" Type="http://schemas.openxmlformats.org/officeDocument/2006/relationships/slide" Target="slides/slide224.xml"/><Relationship Id="rId226" Type="http://schemas.openxmlformats.org/officeDocument/2006/relationships/slide" Target="slides/slide225.xml"/><Relationship Id="rId227" Type="http://schemas.openxmlformats.org/officeDocument/2006/relationships/slide" Target="slides/slide226.xml"/><Relationship Id="rId228" Type="http://schemas.openxmlformats.org/officeDocument/2006/relationships/slide" Target="slides/slide227.xml"/><Relationship Id="rId229" Type="http://schemas.openxmlformats.org/officeDocument/2006/relationships/slide" Target="slides/slide228.xml"/><Relationship Id="rId134" Type="http://schemas.openxmlformats.org/officeDocument/2006/relationships/slide" Target="slides/slide133.xml"/><Relationship Id="rId135" Type="http://schemas.openxmlformats.org/officeDocument/2006/relationships/slide" Target="slides/slide134.xml"/><Relationship Id="rId136" Type="http://schemas.openxmlformats.org/officeDocument/2006/relationships/slide" Target="slides/slide135.xml"/><Relationship Id="rId137" Type="http://schemas.openxmlformats.org/officeDocument/2006/relationships/slide" Target="slides/slide136.xml"/><Relationship Id="rId138" Type="http://schemas.openxmlformats.org/officeDocument/2006/relationships/slide" Target="slides/slide137.xml"/><Relationship Id="rId139" Type="http://schemas.openxmlformats.org/officeDocument/2006/relationships/slide" Target="slides/slide138.xml"/><Relationship Id="rId285" Type="http://schemas.openxmlformats.org/officeDocument/2006/relationships/slide" Target="slides/slide284.xml"/><Relationship Id="rId286" Type="http://schemas.openxmlformats.org/officeDocument/2006/relationships/slide" Target="slides/slide285.xml"/><Relationship Id="rId287" Type="http://schemas.openxmlformats.org/officeDocument/2006/relationships/slide" Target="slides/slide286.xml"/><Relationship Id="rId288" Type="http://schemas.openxmlformats.org/officeDocument/2006/relationships/slide" Target="slides/slide287.xml"/><Relationship Id="rId289" Type="http://schemas.openxmlformats.org/officeDocument/2006/relationships/slide" Target="slides/slide288.xml"/><Relationship Id="rId310" Type="http://schemas.openxmlformats.org/officeDocument/2006/relationships/slide" Target="slides/slide309.xml"/><Relationship Id="rId311" Type="http://schemas.openxmlformats.org/officeDocument/2006/relationships/slide" Target="slides/slide310.xml"/><Relationship Id="rId312" Type="http://schemas.openxmlformats.org/officeDocument/2006/relationships/slide" Target="slides/slide311.xml"/><Relationship Id="rId313" Type="http://schemas.openxmlformats.org/officeDocument/2006/relationships/slide" Target="slides/slide312.xml"/><Relationship Id="rId314" Type="http://schemas.openxmlformats.org/officeDocument/2006/relationships/slide" Target="slides/slide313.xml"/><Relationship Id="rId315" Type="http://schemas.openxmlformats.org/officeDocument/2006/relationships/slide" Target="slides/slide314.xml"/><Relationship Id="rId316" Type="http://schemas.openxmlformats.org/officeDocument/2006/relationships/slide" Target="slides/slide315.xml"/><Relationship Id="rId317" Type="http://schemas.openxmlformats.org/officeDocument/2006/relationships/slide" Target="slides/slide316.xml"/><Relationship Id="rId318" Type="http://schemas.openxmlformats.org/officeDocument/2006/relationships/slide" Target="slides/slide317.xml"/><Relationship Id="rId319" Type="http://schemas.openxmlformats.org/officeDocument/2006/relationships/slide" Target="slides/slide318.xml"/><Relationship Id="rId290" Type="http://schemas.openxmlformats.org/officeDocument/2006/relationships/slide" Target="slides/slide289.xml"/><Relationship Id="rId291" Type="http://schemas.openxmlformats.org/officeDocument/2006/relationships/slide" Target="slides/slide290.xml"/><Relationship Id="rId292" Type="http://schemas.openxmlformats.org/officeDocument/2006/relationships/slide" Target="slides/slide291.xml"/><Relationship Id="rId293" Type="http://schemas.openxmlformats.org/officeDocument/2006/relationships/slide" Target="slides/slide292.xml"/><Relationship Id="rId294" Type="http://schemas.openxmlformats.org/officeDocument/2006/relationships/slide" Target="slides/slide293.xml"/><Relationship Id="rId295" Type="http://schemas.openxmlformats.org/officeDocument/2006/relationships/slide" Target="slides/slide294.xml"/><Relationship Id="rId296" Type="http://schemas.openxmlformats.org/officeDocument/2006/relationships/slide" Target="slides/slide295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297" Type="http://schemas.openxmlformats.org/officeDocument/2006/relationships/slide" Target="slides/slide296.xml"/><Relationship Id="rId298" Type="http://schemas.openxmlformats.org/officeDocument/2006/relationships/slide" Target="slides/slide297.xml"/><Relationship Id="rId299" Type="http://schemas.openxmlformats.org/officeDocument/2006/relationships/slide" Target="slides/slide298.xml"/><Relationship Id="rId140" Type="http://schemas.openxmlformats.org/officeDocument/2006/relationships/slide" Target="slides/slide139.xml"/><Relationship Id="rId141" Type="http://schemas.openxmlformats.org/officeDocument/2006/relationships/slide" Target="slides/slide140.xml"/><Relationship Id="rId142" Type="http://schemas.openxmlformats.org/officeDocument/2006/relationships/slide" Target="slides/slide141.xml"/><Relationship Id="rId143" Type="http://schemas.openxmlformats.org/officeDocument/2006/relationships/slide" Target="slides/slide142.xml"/><Relationship Id="rId144" Type="http://schemas.openxmlformats.org/officeDocument/2006/relationships/slide" Target="slides/slide143.xml"/><Relationship Id="rId145" Type="http://schemas.openxmlformats.org/officeDocument/2006/relationships/slide" Target="slides/slide144.xml"/><Relationship Id="rId146" Type="http://schemas.openxmlformats.org/officeDocument/2006/relationships/slide" Target="slides/slide145.xml"/><Relationship Id="rId147" Type="http://schemas.openxmlformats.org/officeDocument/2006/relationships/slide" Target="slides/slide146.xml"/><Relationship Id="rId148" Type="http://schemas.openxmlformats.org/officeDocument/2006/relationships/slide" Target="slides/slide147.xml"/><Relationship Id="rId149" Type="http://schemas.openxmlformats.org/officeDocument/2006/relationships/slide" Target="slides/slide148.xml"/><Relationship Id="rId230" Type="http://schemas.openxmlformats.org/officeDocument/2006/relationships/slide" Target="slides/slide229.xml"/><Relationship Id="rId231" Type="http://schemas.openxmlformats.org/officeDocument/2006/relationships/slide" Target="slides/slide230.xml"/><Relationship Id="rId232" Type="http://schemas.openxmlformats.org/officeDocument/2006/relationships/slide" Target="slides/slide231.xml"/><Relationship Id="rId233" Type="http://schemas.openxmlformats.org/officeDocument/2006/relationships/slide" Target="slides/slide232.xml"/><Relationship Id="rId234" Type="http://schemas.openxmlformats.org/officeDocument/2006/relationships/slide" Target="slides/slide233.xml"/><Relationship Id="rId235" Type="http://schemas.openxmlformats.org/officeDocument/2006/relationships/slide" Target="slides/slide234.xml"/><Relationship Id="rId236" Type="http://schemas.openxmlformats.org/officeDocument/2006/relationships/slide" Target="slides/slide235.xml"/><Relationship Id="rId237" Type="http://schemas.openxmlformats.org/officeDocument/2006/relationships/slide" Target="slides/slide236.xml"/><Relationship Id="rId238" Type="http://schemas.openxmlformats.org/officeDocument/2006/relationships/slide" Target="slides/slide237.xml"/><Relationship Id="rId239" Type="http://schemas.openxmlformats.org/officeDocument/2006/relationships/slide" Target="slides/slide238.xml"/><Relationship Id="rId320" Type="http://schemas.openxmlformats.org/officeDocument/2006/relationships/slide" Target="slides/slide319.xml"/><Relationship Id="rId321" Type="http://schemas.openxmlformats.org/officeDocument/2006/relationships/slide" Target="slides/slide320.xml"/><Relationship Id="rId322" Type="http://schemas.openxmlformats.org/officeDocument/2006/relationships/slide" Target="slides/slide321.xml"/><Relationship Id="rId323" Type="http://schemas.openxmlformats.org/officeDocument/2006/relationships/slide" Target="slides/slide322.xml"/><Relationship Id="rId324" Type="http://schemas.openxmlformats.org/officeDocument/2006/relationships/slide" Target="slides/slide323.xml"/><Relationship Id="rId325" Type="http://schemas.openxmlformats.org/officeDocument/2006/relationships/slide" Target="slides/slide324.xml"/><Relationship Id="rId326" Type="http://schemas.openxmlformats.org/officeDocument/2006/relationships/slide" Target="slides/slide325.xml"/><Relationship Id="rId327" Type="http://schemas.openxmlformats.org/officeDocument/2006/relationships/slide" Target="slides/slide326.xml"/><Relationship Id="rId328" Type="http://schemas.openxmlformats.org/officeDocument/2006/relationships/slide" Target="slides/slide327.xml"/><Relationship Id="rId329" Type="http://schemas.openxmlformats.org/officeDocument/2006/relationships/slide" Target="slides/slide32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150" Type="http://schemas.openxmlformats.org/officeDocument/2006/relationships/slide" Target="slides/slide149.xml"/><Relationship Id="rId151" Type="http://schemas.openxmlformats.org/officeDocument/2006/relationships/slide" Target="slides/slide150.xml"/><Relationship Id="rId152" Type="http://schemas.openxmlformats.org/officeDocument/2006/relationships/slide" Target="slides/slide151.xml"/><Relationship Id="rId153" Type="http://schemas.openxmlformats.org/officeDocument/2006/relationships/slide" Target="slides/slide152.xml"/><Relationship Id="rId154" Type="http://schemas.openxmlformats.org/officeDocument/2006/relationships/slide" Target="slides/slide153.xml"/><Relationship Id="rId155" Type="http://schemas.openxmlformats.org/officeDocument/2006/relationships/slide" Target="slides/slide154.xml"/><Relationship Id="rId156" Type="http://schemas.openxmlformats.org/officeDocument/2006/relationships/slide" Target="slides/slide155.xml"/><Relationship Id="rId157" Type="http://schemas.openxmlformats.org/officeDocument/2006/relationships/slide" Target="slides/slide156.xml"/><Relationship Id="rId158" Type="http://schemas.openxmlformats.org/officeDocument/2006/relationships/slide" Target="slides/slide157.xml"/><Relationship Id="rId159" Type="http://schemas.openxmlformats.org/officeDocument/2006/relationships/slide" Target="slides/slide158.xml"/><Relationship Id="rId240" Type="http://schemas.openxmlformats.org/officeDocument/2006/relationships/slide" Target="slides/slide239.xml"/><Relationship Id="rId241" Type="http://schemas.openxmlformats.org/officeDocument/2006/relationships/slide" Target="slides/slide240.xml"/><Relationship Id="rId242" Type="http://schemas.openxmlformats.org/officeDocument/2006/relationships/slide" Target="slides/slide241.xml"/><Relationship Id="rId243" Type="http://schemas.openxmlformats.org/officeDocument/2006/relationships/slide" Target="slides/slide242.xml"/><Relationship Id="rId244" Type="http://schemas.openxmlformats.org/officeDocument/2006/relationships/slide" Target="slides/slide243.xml"/><Relationship Id="rId245" Type="http://schemas.openxmlformats.org/officeDocument/2006/relationships/slide" Target="slides/slide244.xml"/><Relationship Id="rId246" Type="http://schemas.openxmlformats.org/officeDocument/2006/relationships/slide" Target="slides/slide245.xml"/><Relationship Id="rId247" Type="http://schemas.openxmlformats.org/officeDocument/2006/relationships/slide" Target="slides/slide246.xml"/><Relationship Id="rId248" Type="http://schemas.openxmlformats.org/officeDocument/2006/relationships/slide" Target="slides/slide247.xml"/><Relationship Id="rId249" Type="http://schemas.openxmlformats.org/officeDocument/2006/relationships/slide" Target="slides/slide248.xml"/><Relationship Id="rId330" Type="http://schemas.openxmlformats.org/officeDocument/2006/relationships/slide" Target="slides/slide329.xml"/><Relationship Id="rId331" Type="http://schemas.openxmlformats.org/officeDocument/2006/relationships/slide" Target="slides/slide330.xml"/><Relationship Id="rId332" Type="http://schemas.openxmlformats.org/officeDocument/2006/relationships/slide" Target="slides/slide331.xml"/><Relationship Id="rId333" Type="http://schemas.openxmlformats.org/officeDocument/2006/relationships/slide" Target="slides/slide332.xml"/><Relationship Id="rId334" Type="http://schemas.openxmlformats.org/officeDocument/2006/relationships/slide" Target="slides/slide333.xml"/><Relationship Id="rId335" Type="http://schemas.openxmlformats.org/officeDocument/2006/relationships/printerSettings" Target="printerSettings/printerSettings1.bin"/><Relationship Id="rId336" Type="http://schemas.openxmlformats.org/officeDocument/2006/relationships/presProps" Target="presProps.xml"/><Relationship Id="rId337" Type="http://schemas.openxmlformats.org/officeDocument/2006/relationships/viewProps" Target="viewProps.xml"/><Relationship Id="rId338" Type="http://schemas.openxmlformats.org/officeDocument/2006/relationships/theme" Target="theme/theme1.xml"/><Relationship Id="rId339" Type="http://schemas.openxmlformats.org/officeDocument/2006/relationships/tableStyles" Target="tableStyles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160" Type="http://schemas.openxmlformats.org/officeDocument/2006/relationships/slide" Target="slides/slide159.xml"/><Relationship Id="rId161" Type="http://schemas.openxmlformats.org/officeDocument/2006/relationships/slide" Target="slides/slide160.xml"/><Relationship Id="rId162" Type="http://schemas.openxmlformats.org/officeDocument/2006/relationships/slide" Target="slides/slide161.xml"/><Relationship Id="rId163" Type="http://schemas.openxmlformats.org/officeDocument/2006/relationships/slide" Target="slides/slide162.xml"/><Relationship Id="rId164" Type="http://schemas.openxmlformats.org/officeDocument/2006/relationships/slide" Target="slides/slide163.xml"/><Relationship Id="rId165" Type="http://schemas.openxmlformats.org/officeDocument/2006/relationships/slide" Target="slides/slide164.xml"/><Relationship Id="rId166" Type="http://schemas.openxmlformats.org/officeDocument/2006/relationships/slide" Target="slides/slide165.xml"/><Relationship Id="rId167" Type="http://schemas.openxmlformats.org/officeDocument/2006/relationships/slide" Target="slides/slide166.xml"/><Relationship Id="rId168" Type="http://schemas.openxmlformats.org/officeDocument/2006/relationships/slide" Target="slides/slide167.xml"/><Relationship Id="rId169" Type="http://schemas.openxmlformats.org/officeDocument/2006/relationships/slide" Target="slides/slide168.xml"/><Relationship Id="rId250" Type="http://schemas.openxmlformats.org/officeDocument/2006/relationships/slide" Target="slides/slide249.xml"/><Relationship Id="rId251" Type="http://schemas.openxmlformats.org/officeDocument/2006/relationships/slide" Target="slides/slide250.xml"/><Relationship Id="rId252" Type="http://schemas.openxmlformats.org/officeDocument/2006/relationships/slide" Target="slides/slide251.xml"/><Relationship Id="rId253" Type="http://schemas.openxmlformats.org/officeDocument/2006/relationships/slide" Target="slides/slide252.xml"/><Relationship Id="rId254" Type="http://schemas.openxmlformats.org/officeDocument/2006/relationships/slide" Target="slides/slide253.xml"/><Relationship Id="rId255" Type="http://schemas.openxmlformats.org/officeDocument/2006/relationships/slide" Target="slides/slide254.xml"/><Relationship Id="rId256" Type="http://schemas.openxmlformats.org/officeDocument/2006/relationships/slide" Target="slides/slide255.xml"/><Relationship Id="rId257" Type="http://schemas.openxmlformats.org/officeDocument/2006/relationships/slide" Target="slides/slide256.xml"/><Relationship Id="rId258" Type="http://schemas.openxmlformats.org/officeDocument/2006/relationships/slide" Target="slides/slide257.xml"/><Relationship Id="rId259" Type="http://schemas.openxmlformats.org/officeDocument/2006/relationships/slide" Target="slides/slide258.xml"/><Relationship Id="rId100" Type="http://schemas.openxmlformats.org/officeDocument/2006/relationships/slide" Target="slides/slide99.xml"/><Relationship Id="rId101" Type="http://schemas.openxmlformats.org/officeDocument/2006/relationships/slide" Target="slides/slide100.xml"/><Relationship Id="rId102" Type="http://schemas.openxmlformats.org/officeDocument/2006/relationships/slide" Target="slides/slide101.xml"/><Relationship Id="rId103" Type="http://schemas.openxmlformats.org/officeDocument/2006/relationships/slide" Target="slides/slide102.xml"/><Relationship Id="rId104" Type="http://schemas.openxmlformats.org/officeDocument/2006/relationships/slide" Target="slides/slide103.xml"/><Relationship Id="rId105" Type="http://schemas.openxmlformats.org/officeDocument/2006/relationships/slide" Target="slides/slide10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B5691-4131-C749-ACD6-397681209A77}" type="datetimeFigureOut">
              <a:rPr lang="en-US" smtClean="0"/>
              <a:t>23/01/13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F03E7-E92E-1548-B376-B2FAC6FB1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516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B5691-4131-C749-ACD6-397681209A77}" type="datetimeFigureOut">
              <a:rPr lang="en-US" smtClean="0"/>
              <a:t>23/01/13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F03E7-E92E-1548-B376-B2FAC6FB1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5894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B5691-4131-C749-ACD6-397681209A77}" type="datetimeFigureOut">
              <a:rPr lang="en-US" smtClean="0"/>
              <a:t>23/01/13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F03E7-E92E-1548-B376-B2FAC6FB1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955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B5691-4131-C749-ACD6-397681209A77}" type="datetimeFigureOut">
              <a:rPr lang="en-US" smtClean="0"/>
              <a:t>23/01/13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F03E7-E92E-1548-B376-B2FAC6FB1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609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B5691-4131-C749-ACD6-397681209A77}" type="datetimeFigureOut">
              <a:rPr lang="en-US" smtClean="0"/>
              <a:t>23/01/13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F03E7-E92E-1548-B376-B2FAC6FB1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8983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B5691-4131-C749-ACD6-397681209A77}" type="datetimeFigureOut">
              <a:rPr lang="en-US" smtClean="0"/>
              <a:t>23/01/13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F03E7-E92E-1548-B376-B2FAC6FB1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162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B5691-4131-C749-ACD6-397681209A77}" type="datetimeFigureOut">
              <a:rPr lang="en-US" smtClean="0"/>
              <a:t>23/01/13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F03E7-E92E-1548-B376-B2FAC6FB1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5448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B5691-4131-C749-ACD6-397681209A77}" type="datetimeFigureOut">
              <a:rPr lang="en-US" smtClean="0"/>
              <a:t>23/01/13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F03E7-E92E-1548-B376-B2FAC6FB1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46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B5691-4131-C749-ACD6-397681209A77}" type="datetimeFigureOut">
              <a:rPr lang="en-US" smtClean="0"/>
              <a:t>23/01/13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F03E7-E92E-1548-B376-B2FAC6FB1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9495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B5691-4131-C749-ACD6-397681209A77}" type="datetimeFigureOut">
              <a:rPr lang="en-US" smtClean="0"/>
              <a:t>23/01/13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F03E7-E92E-1548-B376-B2FAC6FB1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3249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B5691-4131-C749-ACD6-397681209A77}" type="datetimeFigureOut">
              <a:rPr lang="en-US" smtClean="0"/>
              <a:t>23/01/13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F03E7-E92E-1548-B376-B2FAC6FB1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7326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BB5691-4131-C749-ACD6-397681209A77}" type="datetimeFigureOut">
              <a:rPr lang="en-US" smtClean="0"/>
              <a:t>23/01/13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AF03E7-E92E-1548-B376-B2FAC6FB1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264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8000" dirty="0" err="1" smtClean="0"/>
              <a:t>Lucianic</a:t>
            </a:r>
            <a:r>
              <a:rPr lang="en-US" sz="8000" dirty="0" smtClean="0"/>
              <a:t> Meditation</a:t>
            </a:r>
          </a:p>
          <a:p>
            <a:pPr marL="0" indent="0" algn="ctr">
              <a:buNone/>
            </a:pPr>
            <a:r>
              <a:rPr lang="en-US" sz="4800" dirty="0" smtClean="0"/>
              <a:t>Lucian Green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565931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xmlns:p14="http://schemas.microsoft.com/office/powerpoint/2010/main" spd="slow" advClick="0" advTm="4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Prerequisite for </a:t>
            </a:r>
            <a:r>
              <a:rPr lang="en-US" dirty="0" err="1" smtClean="0"/>
              <a:t>Lucianic</a:t>
            </a:r>
            <a:r>
              <a:rPr lang="en-US" dirty="0" smtClean="0"/>
              <a:t> Meditation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should watch the prerequisite training movie</a:t>
            </a:r>
            <a:r>
              <a:rPr lang="en-US" dirty="0" smtClean="0">
                <a:solidFill>
                  <a:srgbClr val="0000FF"/>
                </a:solidFill>
              </a:rPr>
              <a:t> “</a:t>
            </a:r>
            <a:r>
              <a:rPr lang="en-US" dirty="0">
                <a:solidFill>
                  <a:srgbClr val="0000FF"/>
                </a:solidFill>
              </a:rPr>
              <a:t>Lucian’s Pedagogy” </a:t>
            </a:r>
            <a:r>
              <a:rPr lang="en-US" dirty="0" smtClean="0">
                <a:solidFill>
                  <a:srgbClr val="0000FF"/>
                </a:solidFill>
              </a:rPr>
              <a:t>(click here) </a:t>
            </a:r>
            <a:r>
              <a:rPr lang="en-US" dirty="0" smtClean="0"/>
              <a:t>before watching “</a:t>
            </a:r>
            <a:r>
              <a:rPr lang="en-US" dirty="0" err="1" smtClean="0"/>
              <a:t>Lucianic</a:t>
            </a:r>
            <a:r>
              <a:rPr lang="en-US" dirty="0" smtClean="0"/>
              <a:t> Meditation”.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8004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1000"/>
    </mc:Choice>
    <mc:Fallback xmlns="">
      <p:transition xmlns:p14="http://schemas.microsoft.com/office/powerpoint/2010/main" spd="slow" advClick="0" advTm="1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Meditation techniques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rgbClr val="000000"/>
                </a:solidFill>
              </a:rPr>
              <a:t>Silently, effortlessly and daily repeat the mantra and sutra.</a:t>
            </a:r>
            <a:endParaRPr lang="en-US" b="1" dirty="0">
              <a:solidFill>
                <a:srgbClr val="000000"/>
              </a:solidFill>
            </a:endParaRPr>
          </a:p>
          <a:p>
            <a:pPr lvl="1"/>
            <a:r>
              <a:rPr lang="en-US" b="1" dirty="0">
                <a:solidFill>
                  <a:srgbClr val="000000"/>
                </a:solidFill>
              </a:rPr>
              <a:t>80 </a:t>
            </a:r>
            <a:r>
              <a:rPr lang="en-US" b="1" dirty="0" smtClean="0">
                <a:solidFill>
                  <a:srgbClr val="000000"/>
                </a:solidFill>
              </a:rPr>
              <a:t>“</a:t>
            </a:r>
            <a:r>
              <a:rPr lang="en-US" b="1" dirty="0" err="1" smtClean="0">
                <a:solidFill>
                  <a:srgbClr val="000000"/>
                </a:solidFill>
              </a:rPr>
              <a:t>lucian</a:t>
            </a:r>
            <a:r>
              <a:rPr lang="en-US" b="1" dirty="0" smtClean="0">
                <a:solidFill>
                  <a:srgbClr val="000000"/>
                </a:solidFill>
              </a:rPr>
              <a:t>” </a:t>
            </a:r>
            <a:r>
              <a:rPr lang="en-US" b="1" dirty="0">
                <a:solidFill>
                  <a:srgbClr val="000000"/>
                </a:solidFill>
              </a:rPr>
              <a:t>mantras and (optionally, but necessary on recording days) 80 </a:t>
            </a:r>
            <a:r>
              <a:rPr lang="en-US" b="1" dirty="0" smtClean="0">
                <a:solidFill>
                  <a:srgbClr val="000000"/>
                </a:solidFill>
              </a:rPr>
              <a:t>“green” sutras</a:t>
            </a:r>
            <a:r>
              <a:rPr lang="en-US" b="1" dirty="0">
                <a:solidFill>
                  <a:srgbClr val="000000"/>
                </a:solidFill>
              </a:rPr>
              <a:t>, </a:t>
            </a:r>
            <a:r>
              <a:rPr lang="en-US" b="1" dirty="0" smtClean="0">
                <a:solidFill>
                  <a:srgbClr val="000000"/>
                </a:solidFill>
              </a:rPr>
              <a:t>OR</a:t>
            </a:r>
            <a:endParaRPr lang="en-US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0845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2000"/>
    </mc:Choice>
    <mc:Fallback xmlns="">
      <p:transition xmlns:p14="http://schemas.microsoft.com/office/powerpoint/2010/main" spd="slow" advClick="0" advTm="12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Meditation techniques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Silently, effortlessly and daily repeat the mantra and sutra.</a:t>
            </a:r>
            <a:endParaRPr lang="en-US" dirty="0">
              <a:solidFill>
                <a:srgbClr val="000000"/>
              </a:solidFill>
            </a:endParaRPr>
          </a:p>
          <a:p>
            <a:pPr lvl="1"/>
            <a:r>
              <a:rPr lang="en-US" dirty="0">
                <a:solidFill>
                  <a:srgbClr val="000000"/>
                </a:solidFill>
              </a:rPr>
              <a:t>80 </a:t>
            </a:r>
            <a:r>
              <a:rPr lang="en-US" dirty="0" smtClean="0">
                <a:solidFill>
                  <a:srgbClr val="000000"/>
                </a:solidFill>
              </a:rPr>
              <a:t>“</a:t>
            </a:r>
            <a:r>
              <a:rPr lang="en-US" dirty="0" err="1" smtClean="0">
                <a:solidFill>
                  <a:srgbClr val="000000"/>
                </a:solidFill>
              </a:rPr>
              <a:t>lucian</a:t>
            </a:r>
            <a:r>
              <a:rPr lang="en-US" dirty="0" smtClean="0">
                <a:solidFill>
                  <a:srgbClr val="000000"/>
                </a:solidFill>
              </a:rPr>
              <a:t>” </a:t>
            </a:r>
            <a:r>
              <a:rPr lang="en-US" dirty="0">
                <a:solidFill>
                  <a:srgbClr val="000000"/>
                </a:solidFill>
              </a:rPr>
              <a:t>mantras and (optionally, but necessary on recording days) 80 </a:t>
            </a:r>
            <a:r>
              <a:rPr lang="en-US" dirty="0" smtClean="0">
                <a:solidFill>
                  <a:srgbClr val="000000"/>
                </a:solidFill>
              </a:rPr>
              <a:t>“green” sutras</a:t>
            </a:r>
            <a:r>
              <a:rPr lang="en-US" dirty="0">
                <a:solidFill>
                  <a:srgbClr val="000000"/>
                </a:solidFill>
              </a:rPr>
              <a:t>, OR</a:t>
            </a:r>
          </a:p>
          <a:p>
            <a:pPr lvl="1"/>
            <a:r>
              <a:rPr lang="en-US" b="1" dirty="0" smtClean="0">
                <a:solidFill>
                  <a:srgbClr val="000000"/>
                </a:solidFill>
              </a:rPr>
              <a:t>“</a:t>
            </a:r>
            <a:r>
              <a:rPr lang="en-US" b="1" dirty="0" err="1" smtClean="0">
                <a:solidFill>
                  <a:srgbClr val="000000"/>
                </a:solidFill>
              </a:rPr>
              <a:t>lucian</a:t>
            </a:r>
            <a:r>
              <a:rPr lang="en-US" b="1" dirty="0" smtClean="0">
                <a:solidFill>
                  <a:srgbClr val="000000"/>
                </a:solidFill>
              </a:rPr>
              <a:t>” </a:t>
            </a:r>
            <a:r>
              <a:rPr lang="en-US" b="1" dirty="0">
                <a:solidFill>
                  <a:srgbClr val="000000"/>
                </a:solidFill>
              </a:rPr>
              <a:t>for 20 minutes twice per day and (optionally, but necessary on recording days) </a:t>
            </a:r>
            <a:r>
              <a:rPr lang="en-US" b="1" dirty="0" smtClean="0">
                <a:solidFill>
                  <a:srgbClr val="000000"/>
                </a:solidFill>
              </a:rPr>
              <a:t>“green” </a:t>
            </a:r>
            <a:r>
              <a:rPr lang="en-US" b="1" dirty="0">
                <a:solidFill>
                  <a:srgbClr val="000000"/>
                </a:solidFill>
              </a:rPr>
              <a:t>for 20 minutes twice per day</a:t>
            </a:r>
            <a:r>
              <a:rPr lang="en-US" b="1" dirty="0" smtClean="0">
                <a:solidFill>
                  <a:srgbClr val="00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614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2000"/>
    </mc:Choice>
    <mc:Fallback xmlns="">
      <p:transition xmlns:p14="http://schemas.microsoft.com/office/powerpoint/2010/main" spd="slow" advClick="0" advTm="12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Meditation techniques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Silently, effortlessly and daily repeat the mantra and sutra techniques in either of two ways.</a:t>
            </a:r>
            <a:endParaRPr lang="en-US" dirty="0">
              <a:solidFill>
                <a:srgbClr val="000000"/>
              </a:solidFill>
            </a:endParaRPr>
          </a:p>
          <a:p>
            <a:pPr lvl="1"/>
            <a:r>
              <a:rPr lang="en-US" dirty="0">
                <a:solidFill>
                  <a:srgbClr val="000000"/>
                </a:solidFill>
              </a:rPr>
              <a:t>80 </a:t>
            </a:r>
            <a:r>
              <a:rPr lang="en-US" dirty="0" smtClean="0">
                <a:solidFill>
                  <a:srgbClr val="000000"/>
                </a:solidFill>
              </a:rPr>
              <a:t>“</a:t>
            </a:r>
            <a:r>
              <a:rPr lang="en-US" dirty="0" err="1" smtClean="0">
                <a:solidFill>
                  <a:srgbClr val="000000"/>
                </a:solidFill>
              </a:rPr>
              <a:t>lucian</a:t>
            </a:r>
            <a:r>
              <a:rPr lang="en-US" dirty="0" smtClean="0">
                <a:solidFill>
                  <a:srgbClr val="000000"/>
                </a:solidFill>
              </a:rPr>
              <a:t>” </a:t>
            </a:r>
            <a:r>
              <a:rPr lang="en-US" dirty="0">
                <a:solidFill>
                  <a:srgbClr val="000000"/>
                </a:solidFill>
              </a:rPr>
              <a:t>mantras and (optionally, but necessary on recording days) 80 </a:t>
            </a:r>
            <a:r>
              <a:rPr lang="en-US" dirty="0" smtClean="0">
                <a:solidFill>
                  <a:srgbClr val="000000"/>
                </a:solidFill>
              </a:rPr>
              <a:t>“green” sutras</a:t>
            </a:r>
            <a:r>
              <a:rPr lang="en-US" dirty="0">
                <a:solidFill>
                  <a:srgbClr val="000000"/>
                </a:solidFill>
              </a:rPr>
              <a:t>, OR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“</a:t>
            </a:r>
            <a:r>
              <a:rPr lang="en-US" dirty="0" err="1" smtClean="0">
                <a:solidFill>
                  <a:srgbClr val="000000"/>
                </a:solidFill>
              </a:rPr>
              <a:t>lucian</a:t>
            </a:r>
            <a:r>
              <a:rPr lang="en-US" dirty="0" smtClean="0">
                <a:solidFill>
                  <a:srgbClr val="000000"/>
                </a:solidFill>
              </a:rPr>
              <a:t>” </a:t>
            </a:r>
            <a:r>
              <a:rPr lang="en-US" dirty="0">
                <a:solidFill>
                  <a:srgbClr val="000000"/>
                </a:solidFill>
              </a:rPr>
              <a:t>for 20 minutes twice per day and (optionally, but necessary on recording days) </a:t>
            </a:r>
            <a:r>
              <a:rPr lang="en-US" dirty="0" smtClean="0">
                <a:solidFill>
                  <a:srgbClr val="000000"/>
                </a:solidFill>
              </a:rPr>
              <a:t>“green” </a:t>
            </a:r>
            <a:r>
              <a:rPr lang="en-US" dirty="0">
                <a:solidFill>
                  <a:srgbClr val="000000"/>
                </a:solidFill>
              </a:rPr>
              <a:t>for 20 minutes twice per day</a:t>
            </a:r>
            <a:r>
              <a:rPr lang="en-US" dirty="0" smtClean="0">
                <a:solidFill>
                  <a:srgbClr val="000000"/>
                </a:solidFill>
              </a:rPr>
              <a:t>.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IMPORTANT</a:t>
            </a:r>
            <a:r>
              <a:rPr lang="en-US" dirty="0" smtClean="0">
                <a:solidFill>
                  <a:srgbClr val="000000"/>
                </a:solidFill>
              </a:rPr>
              <a:t> You should NOT mix these and forget how many instances of a technique you have used, i.e. at least 80 instances of a </a:t>
            </a:r>
            <a:r>
              <a:rPr lang="en-US" smtClean="0">
                <a:solidFill>
                  <a:srgbClr val="000000"/>
                </a:solidFill>
              </a:rPr>
              <a:t>technique should be used per day.</a:t>
            </a:r>
            <a:endParaRPr lang="en-US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424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2000"/>
    </mc:Choice>
    <mc:Fallback xmlns="">
      <p:transition xmlns:p14="http://schemas.microsoft.com/office/powerpoint/2010/main" spd="slow" advClick="0" advTm="12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0000"/>
                </a:solidFill>
              </a:rPr>
              <a:t>Aim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smtClean="0">
                <a:solidFill>
                  <a:srgbClr val="000000"/>
                </a:solidFill>
              </a:rPr>
              <a:t>The aim is to </a:t>
            </a:r>
            <a:r>
              <a:rPr lang="en-US" b="1" dirty="0">
                <a:solidFill>
                  <a:srgbClr val="000000"/>
                </a:solidFill>
              </a:rPr>
              <a:t>think of 50 </a:t>
            </a:r>
            <a:r>
              <a:rPr lang="en-US" b="1" dirty="0" err="1">
                <a:solidFill>
                  <a:srgbClr val="000000"/>
                </a:solidFill>
              </a:rPr>
              <a:t>breasonings</a:t>
            </a:r>
            <a:r>
              <a:rPr lang="en-US" b="1" dirty="0">
                <a:solidFill>
                  <a:srgbClr val="000000"/>
                </a:solidFill>
              </a:rPr>
              <a:t> (</a:t>
            </a:r>
            <a:r>
              <a:rPr lang="en-US" b="1" dirty="0"/>
              <a:t>objects’ X, Y and Z dimensions) </a:t>
            </a:r>
            <a:r>
              <a:rPr lang="en-US" b="1" dirty="0">
                <a:solidFill>
                  <a:srgbClr val="000000"/>
                </a:solidFill>
              </a:rPr>
              <a:t>per second when </a:t>
            </a:r>
            <a:r>
              <a:rPr lang="en-US" b="1" dirty="0" err="1">
                <a:solidFill>
                  <a:srgbClr val="000000"/>
                </a:solidFill>
              </a:rPr>
              <a:t>practising</a:t>
            </a:r>
            <a:r>
              <a:rPr lang="en-US" b="1" dirty="0">
                <a:solidFill>
                  <a:srgbClr val="000000"/>
                </a:solidFill>
              </a:rPr>
              <a:t> the mantra and sutra in meditation.</a:t>
            </a:r>
          </a:p>
          <a:p>
            <a:pPr marL="0" indent="0">
              <a:buNone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3026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xmlns:p14="http://schemas.microsoft.com/office/powerpoint/2010/main" spd="slow" advClick="0" advTm="10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0000"/>
                </a:solidFill>
              </a:rPr>
              <a:t>Aim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The aim is to </a:t>
            </a:r>
            <a:r>
              <a:rPr lang="en-US" dirty="0">
                <a:solidFill>
                  <a:srgbClr val="000000"/>
                </a:solidFill>
              </a:rPr>
              <a:t>think of 50 </a:t>
            </a:r>
            <a:r>
              <a:rPr lang="en-US" dirty="0" err="1">
                <a:solidFill>
                  <a:srgbClr val="000000"/>
                </a:solidFill>
              </a:rPr>
              <a:t>breasonings</a:t>
            </a:r>
            <a:r>
              <a:rPr lang="en-US" dirty="0">
                <a:solidFill>
                  <a:srgbClr val="000000"/>
                </a:solidFill>
              </a:rPr>
              <a:t> (</a:t>
            </a:r>
            <a:r>
              <a:rPr lang="en-US" dirty="0"/>
              <a:t>objects’ X, Y and Z dimensions) </a:t>
            </a:r>
            <a:r>
              <a:rPr lang="en-US" dirty="0">
                <a:solidFill>
                  <a:srgbClr val="000000"/>
                </a:solidFill>
              </a:rPr>
              <a:t>per second when </a:t>
            </a:r>
            <a:r>
              <a:rPr lang="en-US" dirty="0" err="1">
                <a:solidFill>
                  <a:srgbClr val="000000"/>
                </a:solidFill>
              </a:rPr>
              <a:t>practising</a:t>
            </a:r>
            <a:r>
              <a:rPr lang="en-US" dirty="0">
                <a:solidFill>
                  <a:srgbClr val="000000"/>
                </a:solidFill>
              </a:rPr>
              <a:t> the mantra and sutra in meditation.</a:t>
            </a:r>
          </a:p>
          <a:p>
            <a:r>
              <a:rPr lang="en-US" b="1" dirty="0" smtClean="0">
                <a:solidFill>
                  <a:srgbClr val="000000"/>
                </a:solidFill>
              </a:rPr>
              <a:t>Meditation protects your health from e.g. cell differences after non-trained days by giving you 50 As (an A grade assignment) worth of </a:t>
            </a:r>
            <a:r>
              <a:rPr lang="en-US" b="1" dirty="0" err="1" smtClean="0">
                <a:solidFill>
                  <a:srgbClr val="000000"/>
                </a:solidFill>
              </a:rPr>
              <a:t>breasonings</a:t>
            </a:r>
            <a:r>
              <a:rPr lang="en-US" b="1" dirty="0" smtClean="0">
                <a:solidFill>
                  <a:srgbClr val="000000"/>
                </a:solidFill>
              </a:rPr>
              <a:t> (80 </a:t>
            </a:r>
            <a:r>
              <a:rPr lang="en-US" b="1" dirty="0" err="1" smtClean="0">
                <a:solidFill>
                  <a:srgbClr val="000000"/>
                </a:solidFill>
              </a:rPr>
              <a:t>breasonings</a:t>
            </a:r>
            <a:r>
              <a:rPr lang="en-US" b="1" dirty="0" smtClean="0">
                <a:solidFill>
                  <a:srgbClr val="000000"/>
                </a:solidFill>
              </a:rPr>
              <a:t>) per technique per day, which protects you by connecting you with 50 As of training, where 50 As is the minimum amount of training needed to protect you.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6359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7000"/>
    </mc:Choice>
    <mc:Fallback xmlns="">
      <p:transition xmlns:p14="http://schemas.microsoft.com/office/powerpoint/2010/main" spd="slow" advClick="0" advTm="17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Instructions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Given the following 50 groups of </a:t>
            </a:r>
            <a:r>
              <a:rPr lang="en-US" dirty="0" err="1" smtClean="0"/>
              <a:t>breasonings</a:t>
            </a:r>
            <a:r>
              <a:rPr lang="en-US" dirty="0"/>
              <a:t> </a:t>
            </a:r>
            <a:r>
              <a:rPr lang="en-US" dirty="0" smtClean="0"/>
              <a:t>in </a:t>
            </a:r>
            <a:r>
              <a:rPr lang="en-US" dirty="0" err="1" smtClean="0"/>
              <a:t>centimetres</a:t>
            </a:r>
            <a:r>
              <a:rPr lang="en-US" dirty="0" smtClean="0"/>
              <a:t>,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b="1" dirty="0" smtClean="0">
                <a:solidFill>
                  <a:srgbClr val="FF0000"/>
                </a:solidFill>
              </a:rPr>
              <a:t/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b="1" dirty="0" smtClean="0">
                <a:solidFill>
                  <a:srgbClr val="FF0000"/>
                </a:solidFill>
              </a:rPr>
              <a:t/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b="1" dirty="0" smtClean="0">
                <a:solidFill>
                  <a:srgbClr val="FF0000"/>
                </a:solidFill>
              </a:rPr>
              <a:t/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b="1" dirty="0" smtClean="0">
                <a:solidFill>
                  <a:srgbClr val="FF0000"/>
                </a:solidFill>
              </a:rPr>
              <a:t/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b="1" dirty="0" smtClean="0">
                <a:solidFill>
                  <a:srgbClr val="FF0000"/>
                </a:solidFill>
              </a:rPr>
              <a:t> </a:t>
            </a:r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0115" y="2313435"/>
            <a:ext cx="2108846" cy="158215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0640" y="2313435"/>
            <a:ext cx="2106086" cy="158215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79228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xmlns:p14="http://schemas.microsoft.com/office/powerpoint/2010/main" spd="slow" advClick="0" advTm="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Instructions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Given the following 50 groups of </a:t>
            </a:r>
            <a:r>
              <a:rPr lang="en-US" dirty="0" err="1" smtClean="0"/>
              <a:t>breasonings</a:t>
            </a:r>
            <a:r>
              <a:rPr lang="en-US" dirty="0"/>
              <a:t> </a:t>
            </a:r>
            <a:r>
              <a:rPr lang="en-US" dirty="0" smtClean="0"/>
              <a:t>in </a:t>
            </a:r>
            <a:r>
              <a:rPr lang="en-US" dirty="0" err="1" smtClean="0"/>
              <a:t>centimetres</a:t>
            </a:r>
            <a:r>
              <a:rPr lang="en-US" dirty="0" smtClean="0"/>
              <a:t>,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b="1" dirty="0" smtClean="0">
                <a:solidFill>
                  <a:srgbClr val="FF0000"/>
                </a:solidFill>
              </a:rPr>
              <a:t>LISTEN TO </a:t>
            </a:r>
            <a:r>
              <a:rPr lang="en-US" dirty="0" smtClean="0"/>
              <a:t>the objects’ dimensions</a:t>
            </a:r>
          </a:p>
          <a:p>
            <a:endParaRPr lang="en-US" b="1" dirty="0" smtClean="0">
              <a:solidFill>
                <a:srgbClr val="008000"/>
              </a:solidFill>
            </a:endParaRPr>
          </a:p>
          <a:p>
            <a:pPr lvl="1"/>
            <a:endParaRPr lang="en-US" b="1" dirty="0">
              <a:solidFill>
                <a:srgbClr val="008000"/>
              </a:solidFill>
            </a:endParaRPr>
          </a:p>
          <a:p>
            <a:pPr lvl="1"/>
            <a:endParaRPr lang="en-US" b="1" dirty="0" smtClean="0">
              <a:solidFill>
                <a:srgbClr val="008000"/>
              </a:solidFill>
            </a:endParaRPr>
          </a:p>
          <a:p>
            <a:pPr lvl="1"/>
            <a:r>
              <a:rPr lang="en-US" b="1" dirty="0">
                <a:solidFill>
                  <a:srgbClr val="008000"/>
                </a:solidFill>
              </a:rPr>
              <a:t> </a:t>
            </a:r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0115" y="2313435"/>
            <a:ext cx="2108846" cy="158215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0640" y="2313435"/>
            <a:ext cx="2106086" cy="158215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79228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xmlns:p14="http://schemas.microsoft.com/office/powerpoint/2010/main" spd="slow" advClick="0" advTm="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Instructions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Given the following 50 groups of </a:t>
            </a:r>
            <a:r>
              <a:rPr lang="en-US" dirty="0" err="1" smtClean="0"/>
              <a:t>breasonings</a:t>
            </a:r>
            <a:r>
              <a:rPr lang="en-US" dirty="0"/>
              <a:t> </a:t>
            </a:r>
            <a:r>
              <a:rPr lang="en-US" dirty="0" smtClean="0"/>
              <a:t>in </a:t>
            </a:r>
            <a:r>
              <a:rPr lang="en-US" dirty="0" err="1" smtClean="0"/>
              <a:t>centimetres</a:t>
            </a:r>
            <a:r>
              <a:rPr lang="en-US" dirty="0" smtClean="0"/>
              <a:t>,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b="1" dirty="0" smtClean="0">
                <a:solidFill>
                  <a:srgbClr val="FF0000"/>
                </a:solidFill>
              </a:rPr>
              <a:t>LISTEN TO </a:t>
            </a:r>
            <a:r>
              <a:rPr lang="en-US" dirty="0" smtClean="0"/>
              <a:t>the objects’ dimensions</a:t>
            </a:r>
          </a:p>
          <a:p>
            <a:r>
              <a:rPr lang="en-US" b="1" dirty="0" smtClean="0">
                <a:solidFill>
                  <a:srgbClr val="008000"/>
                </a:solidFill>
              </a:rPr>
              <a:t>SAY</a:t>
            </a:r>
            <a:r>
              <a:rPr lang="en-US" dirty="0" smtClean="0">
                <a:solidFill>
                  <a:srgbClr val="008000"/>
                </a:solidFill>
              </a:rPr>
              <a:t> </a:t>
            </a:r>
            <a:r>
              <a:rPr lang="en-US" b="1" dirty="0" smtClean="0"/>
              <a:t>(out loud, </a:t>
            </a:r>
            <a:r>
              <a:rPr lang="en-US" b="1" dirty="0" smtClean="0"/>
              <a:t>quickly, with the tip of your tongue touching the tip of your teeth at the right times) </a:t>
            </a:r>
            <a:r>
              <a:rPr lang="en-US" b="1" dirty="0" smtClean="0"/>
              <a:t>the 5 objects’ dimensions in 5 seconds, NOT </a:t>
            </a:r>
            <a:r>
              <a:rPr lang="en-US" b="1" dirty="0"/>
              <a:t>INCLUDING their </a:t>
            </a:r>
            <a:r>
              <a:rPr lang="en-US" b="1" dirty="0" smtClean="0"/>
              <a:t>names.</a:t>
            </a:r>
            <a:endParaRPr lang="en-US" b="1" dirty="0" smtClean="0">
              <a:solidFill>
                <a:srgbClr val="008000"/>
              </a:solidFill>
            </a:endParaRP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0115" y="2313435"/>
            <a:ext cx="2108846" cy="158215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0640" y="2313435"/>
            <a:ext cx="2106086" cy="158215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60439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xmlns:p14="http://schemas.microsoft.com/office/powerpoint/2010/main" spd="slow" advClick="0" advTm="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polyhedron	5 5 5</a:t>
            </a:r>
            <a:br>
              <a:rPr lang="en-AU" dirty="0" smtClean="0"/>
            </a:br>
            <a:r>
              <a:rPr lang="en-AU" dirty="0" smtClean="0"/>
              <a:t>flat bowl	20 20 1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pea	0.5 0.5 0.5</a:t>
            </a:r>
            <a:br>
              <a:rPr lang="en-AU" dirty="0" smtClean="0"/>
            </a:br>
            <a:r>
              <a:rPr lang="en-AU" dirty="0" smtClean="0"/>
              <a:t>mitten	20 10 1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margarine</a:t>
            </a:r>
            <a:r>
              <a:rPr lang="en-US" dirty="0"/>
              <a:t>	</a:t>
            </a:r>
            <a:r>
              <a:rPr lang="en-US" dirty="0" smtClean="0"/>
              <a:t>10 10 5</a:t>
            </a:r>
            <a:r>
              <a:rPr lang="en-AU" dirty="0"/>
              <a:t/>
            </a:r>
            <a:br>
              <a:rPr lang="en-AU" dirty="0"/>
            </a:b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029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2259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LISTEN TO</a:t>
            </a:r>
            <a:r>
              <a:rPr lang="en-US" sz="4000" b="1" dirty="0" smtClean="0"/>
              <a:t> </a:t>
            </a:r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5381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xmlns:p14="http://schemas.microsoft.com/office/powerpoint/2010/main" advClick="0" advTm="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7200" dirty="0" smtClean="0">
              <a:solidFill>
                <a:srgbClr val="008000"/>
              </a:solidFill>
            </a:endParaRPr>
          </a:p>
          <a:p>
            <a:pPr marL="0" indent="0" algn="ctr">
              <a:buNone/>
            </a:pPr>
            <a:r>
              <a:rPr lang="en-US" sz="7200" dirty="0" smtClean="0">
                <a:solidFill>
                  <a:srgbClr val="008000"/>
                </a:solidFill>
              </a:rPr>
              <a:t>Ready in </a:t>
            </a:r>
            <a:r>
              <a:rPr lang="en-US" sz="9600" dirty="0" smtClean="0">
                <a:solidFill>
                  <a:srgbClr val="008000"/>
                </a:solidFill>
              </a:rPr>
              <a:t>5</a:t>
            </a:r>
            <a:r>
              <a:rPr lang="en-US" sz="7200" dirty="0" smtClean="0">
                <a:solidFill>
                  <a:srgbClr val="008000"/>
                </a:solidFill>
              </a:rPr>
              <a:t> seconds</a:t>
            </a:r>
            <a:endParaRPr lang="en-US" sz="720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195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xmlns:p14="http://schemas.microsoft.com/office/powerpoint/2010/main" spd="slow" advClick="0" advTm="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polyhedron	5 5 5</a:t>
            </a:r>
            <a:br>
              <a:rPr lang="en-AU" dirty="0" smtClean="0"/>
            </a:br>
            <a:r>
              <a:rPr lang="en-AU" dirty="0" smtClean="0"/>
              <a:t>flat bowl	20 20 1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pea	0.5 0.5 0.5</a:t>
            </a:r>
            <a:br>
              <a:rPr lang="en-AU" dirty="0" smtClean="0"/>
            </a:br>
            <a:r>
              <a:rPr lang="en-AU" dirty="0" smtClean="0"/>
              <a:t>mitten	20 10 1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margarine</a:t>
            </a:r>
            <a:r>
              <a:rPr lang="en-US" dirty="0"/>
              <a:t>	</a:t>
            </a:r>
            <a:r>
              <a:rPr lang="en-US" dirty="0" smtClean="0"/>
              <a:t>10 10 5</a:t>
            </a:r>
            <a:r>
              <a:rPr lang="en-AU" dirty="0"/>
              <a:t/>
            </a:r>
            <a:br>
              <a:rPr lang="en-AU" dirty="0"/>
            </a:b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LISTEN TO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7082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5000"/>
    </mc:Choice>
    <mc:Fallback xmlns="">
      <p:transition xmlns:p14="http://schemas.microsoft.com/office/powerpoint/2010/main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0395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xmlns:p14="http://schemas.microsoft.com/office/powerpoint/2010/main" spd="slow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4571153" y="347248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6771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xmlns:p14="http://schemas.microsoft.com/office/powerpoint/2010/main" spd="slow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polyhedron	5 5 5</a:t>
            </a:r>
            <a:br>
              <a:rPr lang="en-AU" dirty="0" smtClean="0"/>
            </a:br>
            <a:r>
              <a:rPr lang="en-AU" dirty="0" smtClean="0"/>
              <a:t>flat bowl	20 20 1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pea	0.5 0.5 0.5</a:t>
            </a:r>
            <a:br>
              <a:rPr lang="en-AU" dirty="0" smtClean="0"/>
            </a:br>
            <a:r>
              <a:rPr lang="en-AU" dirty="0" smtClean="0"/>
              <a:t>mitten	20 10 1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margarine</a:t>
            </a:r>
            <a:r>
              <a:rPr lang="en-US" dirty="0"/>
              <a:t>	</a:t>
            </a:r>
            <a:r>
              <a:rPr lang="en-US" dirty="0" smtClean="0"/>
              <a:t>10 10 5</a:t>
            </a:r>
            <a:r>
              <a:rPr lang="en-AU" dirty="0"/>
              <a:t/>
            </a:r>
            <a:br>
              <a:rPr lang="en-AU" dirty="0"/>
            </a:b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7975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polyhedron	5 5 5</a:t>
            </a:r>
            <a:br>
              <a:rPr lang="en-AU" dirty="0" smtClean="0"/>
            </a:br>
            <a:r>
              <a:rPr lang="en-AU" dirty="0" smtClean="0"/>
              <a:t>flat bowl	20 20 1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pea	0.5 0.5 0.5</a:t>
            </a:r>
            <a:br>
              <a:rPr lang="en-AU" dirty="0" smtClean="0"/>
            </a:br>
            <a:r>
              <a:rPr lang="en-AU" dirty="0" smtClean="0"/>
              <a:t>mitten	20 10 1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margarine</a:t>
            </a:r>
            <a:r>
              <a:rPr lang="en-US" dirty="0"/>
              <a:t>	</a:t>
            </a:r>
            <a:r>
              <a:rPr lang="en-US" dirty="0" smtClean="0"/>
              <a:t>10 10 5</a:t>
            </a:r>
            <a:r>
              <a:rPr lang="en-AU" dirty="0"/>
              <a:t/>
            </a:r>
            <a:br>
              <a:rPr lang="en-AU" dirty="0"/>
            </a:b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6660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polyhedron	5 5 5</a:t>
            </a:r>
            <a:br>
              <a:rPr lang="en-AU" dirty="0" smtClean="0"/>
            </a:br>
            <a:r>
              <a:rPr lang="en-AU" dirty="0" smtClean="0"/>
              <a:t>flat bowl	20 20 1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pea	0.5 0.5 0.5</a:t>
            </a:r>
            <a:br>
              <a:rPr lang="en-AU" dirty="0" smtClean="0"/>
            </a:br>
            <a:r>
              <a:rPr lang="en-AU" dirty="0" smtClean="0"/>
              <a:t>mitten	20 10 1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margarine</a:t>
            </a:r>
            <a:r>
              <a:rPr lang="en-US" dirty="0"/>
              <a:t>	</a:t>
            </a:r>
            <a:r>
              <a:rPr lang="en-US" dirty="0" smtClean="0"/>
              <a:t>10 10 5</a:t>
            </a:r>
            <a:r>
              <a:rPr lang="en-AU" dirty="0"/>
              <a:t/>
            </a:r>
            <a:br>
              <a:rPr lang="en-AU" dirty="0"/>
            </a:b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2909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polyhedron	5 5 5</a:t>
            </a:r>
            <a:br>
              <a:rPr lang="en-AU" dirty="0" smtClean="0"/>
            </a:br>
            <a:r>
              <a:rPr lang="en-AU" dirty="0" smtClean="0"/>
              <a:t>flat bowl	20 20 1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pea	0.5 0.5 0.5</a:t>
            </a:r>
            <a:br>
              <a:rPr lang="en-AU" dirty="0" smtClean="0"/>
            </a:br>
            <a:r>
              <a:rPr lang="en-AU" dirty="0" smtClean="0"/>
              <a:t>mitten	20 10 1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margarine</a:t>
            </a:r>
            <a:r>
              <a:rPr lang="en-US" dirty="0"/>
              <a:t>	</a:t>
            </a:r>
            <a:r>
              <a:rPr lang="en-US" dirty="0" smtClean="0"/>
              <a:t>10 10 5</a:t>
            </a:r>
            <a:r>
              <a:rPr lang="en-AU" dirty="0"/>
              <a:t/>
            </a:r>
            <a:br>
              <a:rPr lang="en-AU" dirty="0"/>
            </a:b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771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polyhedron	5 5 5</a:t>
            </a:r>
            <a:br>
              <a:rPr lang="en-AU" dirty="0" smtClean="0"/>
            </a:br>
            <a:r>
              <a:rPr lang="en-AU" dirty="0" smtClean="0"/>
              <a:t>flat bowl	20 20 1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pea	0.5 0.5 0.5</a:t>
            </a:r>
            <a:br>
              <a:rPr lang="en-AU" dirty="0" smtClean="0"/>
            </a:br>
            <a:r>
              <a:rPr lang="en-AU" dirty="0" smtClean="0"/>
              <a:t>mitten	20 10 1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margarine</a:t>
            </a:r>
            <a:r>
              <a:rPr lang="en-US" dirty="0"/>
              <a:t>	</a:t>
            </a:r>
            <a:r>
              <a:rPr lang="en-US" dirty="0" smtClean="0"/>
              <a:t>10 10 5</a:t>
            </a:r>
            <a:r>
              <a:rPr lang="en-AU" dirty="0"/>
              <a:t/>
            </a:r>
            <a:br>
              <a:rPr lang="en-AU" dirty="0"/>
            </a:b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5416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polyhedron	5 5 5</a:t>
            </a:r>
            <a:br>
              <a:rPr lang="en-AU" dirty="0" smtClean="0"/>
            </a:br>
            <a:r>
              <a:rPr lang="en-AU" dirty="0" smtClean="0"/>
              <a:t>flat bowl	20 20 1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pea	0.5 0.5 0.5</a:t>
            </a:r>
            <a:br>
              <a:rPr lang="en-AU" dirty="0" smtClean="0"/>
            </a:br>
            <a:r>
              <a:rPr lang="en-AU" dirty="0" smtClean="0"/>
              <a:t>mitten	20 10 1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margarine</a:t>
            </a:r>
            <a:r>
              <a:rPr lang="en-US" dirty="0"/>
              <a:t>	</a:t>
            </a:r>
            <a:r>
              <a:rPr lang="en-US" dirty="0" smtClean="0"/>
              <a:t>10 10 5</a:t>
            </a:r>
            <a:r>
              <a:rPr lang="en-AU" dirty="0"/>
              <a:t/>
            </a:r>
            <a:br>
              <a:rPr lang="en-AU" dirty="0"/>
            </a:b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720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polyhedron	5 5 5</a:t>
            </a:r>
            <a:br>
              <a:rPr lang="en-AU" dirty="0" smtClean="0"/>
            </a:br>
            <a:r>
              <a:rPr lang="en-AU" dirty="0" smtClean="0"/>
              <a:t>flat bowl	20 20 1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pea	0.5 0.5 0.5</a:t>
            </a:r>
            <a:br>
              <a:rPr lang="en-AU" dirty="0" smtClean="0"/>
            </a:br>
            <a:r>
              <a:rPr lang="en-AU" dirty="0" smtClean="0"/>
              <a:t>mitten	20 10 1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margarine</a:t>
            </a:r>
            <a:r>
              <a:rPr lang="en-US" dirty="0"/>
              <a:t>	</a:t>
            </a:r>
            <a:r>
              <a:rPr lang="en-US" dirty="0" smtClean="0"/>
              <a:t>10 10 5</a:t>
            </a:r>
            <a:r>
              <a:rPr lang="en-AU" dirty="0"/>
              <a:t/>
            </a:r>
            <a:br>
              <a:rPr lang="en-AU" dirty="0"/>
            </a:b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2662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polyhedron	5 5 5</a:t>
            </a:r>
            <a:br>
              <a:rPr lang="en-AU" dirty="0" smtClean="0"/>
            </a:br>
            <a:r>
              <a:rPr lang="en-AU" dirty="0" smtClean="0"/>
              <a:t>flat bowl	20 20 1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pea	0.5 0.5 0.5</a:t>
            </a:r>
            <a:br>
              <a:rPr lang="en-AU" dirty="0" smtClean="0"/>
            </a:br>
            <a:r>
              <a:rPr lang="en-AU" dirty="0" smtClean="0"/>
              <a:t>mitten	20 10 1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margarine</a:t>
            </a:r>
            <a:r>
              <a:rPr lang="en-US" dirty="0"/>
              <a:t>	</a:t>
            </a:r>
            <a:r>
              <a:rPr lang="en-US" dirty="0" smtClean="0"/>
              <a:t>10 10 5</a:t>
            </a:r>
            <a:r>
              <a:rPr lang="en-AU" dirty="0"/>
              <a:t/>
            </a:r>
            <a:br>
              <a:rPr lang="en-AU" dirty="0"/>
            </a:b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029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8925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polyhedron	5 5 5</a:t>
            </a:r>
            <a:br>
              <a:rPr lang="en-AU" dirty="0" smtClean="0"/>
            </a:br>
            <a:r>
              <a:rPr lang="en-AU" dirty="0" smtClean="0"/>
              <a:t>flat bowl	20 20 1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pea	0.5 0.5 0.5</a:t>
            </a:r>
            <a:br>
              <a:rPr lang="en-AU" dirty="0" smtClean="0"/>
            </a:br>
            <a:r>
              <a:rPr lang="en-AU" dirty="0" smtClean="0"/>
              <a:t>mitten	20 10 1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margarine</a:t>
            </a:r>
            <a:r>
              <a:rPr lang="en-US" dirty="0"/>
              <a:t>	</a:t>
            </a:r>
            <a:r>
              <a:rPr lang="en-US" dirty="0" smtClean="0"/>
              <a:t>10 10 5</a:t>
            </a:r>
            <a:r>
              <a:rPr lang="en-AU" dirty="0"/>
              <a:t/>
            </a:r>
            <a:br>
              <a:rPr lang="en-AU" dirty="0"/>
            </a:b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029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2259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966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7848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xmlns:p14="http://schemas.microsoft.com/office/powerpoint/2010/main" spd="slow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4571153" y="347248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2792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xmlns:p14="http://schemas.microsoft.com/office/powerpoint/2010/main" spd="slow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 smtClean="0"/>
              <a:t>wall	100 10 100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lift</a:t>
            </a:r>
            <a:r>
              <a:rPr lang="en-US" dirty="0" smtClean="0"/>
              <a:t>	200 200 200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chalk</a:t>
            </a:r>
            <a:r>
              <a:rPr lang="en-US" dirty="0" smtClean="0"/>
              <a:t>	5 1 1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line</a:t>
            </a:r>
            <a:r>
              <a:rPr lang="en-US" dirty="0" smtClean="0"/>
              <a:t>	10 1 0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blackboard</a:t>
            </a:r>
            <a:r>
              <a:rPr lang="en-US" dirty="0" smtClean="0"/>
              <a:t>	300 10 100</a:t>
            </a:r>
            <a:r>
              <a:rPr lang="en-AU" dirty="0" smtClean="0"/>
              <a:t/>
            </a:r>
            <a:br>
              <a:rPr lang="en-AU" dirty="0" smtClean="0"/>
            </a:b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LISTEN TO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8610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5000"/>
    </mc:Choice>
    <mc:Fallback xmlns="">
      <p:transition xmlns:p14="http://schemas.microsoft.com/office/powerpoint/2010/main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9175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xmlns:p14="http://schemas.microsoft.com/office/powerpoint/2010/main" spd="slow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4571153" y="347248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4818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xmlns:p14="http://schemas.microsoft.com/office/powerpoint/2010/main" spd="slow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 smtClean="0"/>
              <a:t>wall	100 10 100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lift</a:t>
            </a:r>
            <a:r>
              <a:rPr lang="en-US" dirty="0" smtClean="0"/>
              <a:t>	200 200 200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chalk</a:t>
            </a:r>
            <a:r>
              <a:rPr lang="en-US" dirty="0" smtClean="0"/>
              <a:t>	5 1 1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line</a:t>
            </a:r>
            <a:r>
              <a:rPr lang="en-US" dirty="0" smtClean="0"/>
              <a:t>	10 1 0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blackboard</a:t>
            </a:r>
            <a:r>
              <a:rPr lang="en-US" dirty="0" smtClean="0"/>
              <a:t>	300 10 100</a:t>
            </a:r>
            <a:r>
              <a:rPr lang="en-AU" dirty="0" smtClean="0"/>
              <a:t/>
            </a:r>
            <a:br>
              <a:rPr lang="en-AU" dirty="0" smtClean="0"/>
            </a:b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5883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 smtClean="0"/>
              <a:t>wall	100 10 100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lift</a:t>
            </a:r>
            <a:r>
              <a:rPr lang="en-US" dirty="0" smtClean="0"/>
              <a:t>	200 200 200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chalk</a:t>
            </a:r>
            <a:r>
              <a:rPr lang="en-US" dirty="0" smtClean="0"/>
              <a:t>	5 1 1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line</a:t>
            </a:r>
            <a:r>
              <a:rPr lang="en-US" dirty="0" smtClean="0"/>
              <a:t>	10 1 0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blackboard</a:t>
            </a:r>
            <a:r>
              <a:rPr lang="en-US" dirty="0" smtClean="0"/>
              <a:t>	300 10 100</a:t>
            </a:r>
            <a:r>
              <a:rPr lang="en-AU" dirty="0" smtClean="0"/>
              <a:t/>
            </a:r>
            <a:br>
              <a:rPr lang="en-AU" dirty="0" smtClean="0"/>
            </a:b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4061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 smtClean="0"/>
              <a:t>wall	100 10 100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lift</a:t>
            </a:r>
            <a:r>
              <a:rPr lang="en-US" dirty="0" smtClean="0"/>
              <a:t>	200 200 200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chalk</a:t>
            </a:r>
            <a:r>
              <a:rPr lang="en-US" dirty="0" smtClean="0"/>
              <a:t>	5 1 1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line</a:t>
            </a:r>
            <a:r>
              <a:rPr lang="en-US" dirty="0" smtClean="0"/>
              <a:t>	10 1 0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blackboard</a:t>
            </a:r>
            <a:r>
              <a:rPr lang="en-US" dirty="0" smtClean="0"/>
              <a:t>	300 10 100</a:t>
            </a:r>
            <a:r>
              <a:rPr lang="en-AU" dirty="0" smtClean="0"/>
              <a:t/>
            </a:r>
            <a:br>
              <a:rPr lang="en-AU" dirty="0" smtClean="0"/>
            </a:b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650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 smtClean="0"/>
              <a:t>wall	100 10 100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lift</a:t>
            </a:r>
            <a:r>
              <a:rPr lang="en-US" dirty="0" smtClean="0"/>
              <a:t>	200 200 200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chalk</a:t>
            </a:r>
            <a:r>
              <a:rPr lang="en-US" dirty="0" smtClean="0"/>
              <a:t>	5 1 1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line</a:t>
            </a:r>
            <a:r>
              <a:rPr lang="en-US" dirty="0" smtClean="0"/>
              <a:t>	10 1 0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blackboard</a:t>
            </a:r>
            <a:r>
              <a:rPr lang="en-US" dirty="0" smtClean="0"/>
              <a:t>	300 10 100</a:t>
            </a:r>
            <a:r>
              <a:rPr lang="en-AU" dirty="0" smtClean="0"/>
              <a:t/>
            </a:r>
            <a:br>
              <a:rPr lang="en-AU" dirty="0" smtClean="0"/>
            </a:b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2308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 smtClean="0"/>
              <a:t>wall	100 10 100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lift</a:t>
            </a:r>
            <a:r>
              <a:rPr lang="en-US" dirty="0" smtClean="0"/>
              <a:t>	200 200 200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chalk</a:t>
            </a:r>
            <a:r>
              <a:rPr lang="en-US" dirty="0" smtClean="0"/>
              <a:t>	5 1 1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line</a:t>
            </a:r>
            <a:r>
              <a:rPr lang="en-US" dirty="0" smtClean="0"/>
              <a:t>	10 1 0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blackboard</a:t>
            </a:r>
            <a:r>
              <a:rPr lang="en-US" dirty="0" smtClean="0"/>
              <a:t>	300 10 100</a:t>
            </a:r>
            <a:r>
              <a:rPr lang="en-AU" dirty="0" smtClean="0"/>
              <a:t/>
            </a:r>
            <a:br>
              <a:rPr lang="en-AU" dirty="0" smtClean="0"/>
            </a:b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6261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 smtClean="0"/>
              <a:t>wall	100 10 100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lift</a:t>
            </a:r>
            <a:r>
              <a:rPr lang="en-US" dirty="0" smtClean="0"/>
              <a:t>	200 200 200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chalk</a:t>
            </a:r>
            <a:r>
              <a:rPr lang="en-US" dirty="0" smtClean="0"/>
              <a:t>	5 1 1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line</a:t>
            </a:r>
            <a:r>
              <a:rPr lang="en-US" dirty="0" smtClean="0"/>
              <a:t>	10 1 0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blackboard</a:t>
            </a:r>
            <a:r>
              <a:rPr lang="en-US" dirty="0" smtClean="0"/>
              <a:t>	300 10 100</a:t>
            </a:r>
            <a:r>
              <a:rPr lang="en-AU" dirty="0" smtClean="0"/>
              <a:t/>
            </a:r>
            <a:br>
              <a:rPr lang="en-AU" dirty="0" smtClean="0"/>
            </a:b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1453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 smtClean="0"/>
              <a:t>wall	100 10 100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lift</a:t>
            </a:r>
            <a:r>
              <a:rPr lang="en-US" dirty="0" smtClean="0"/>
              <a:t>	200 200 200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chalk</a:t>
            </a:r>
            <a:r>
              <a:rPr lang="en-US" dirty="0" smtClean="0"/>
              <a:t>	5 1 1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line</a:t>
            </a:r>
            <a:r>
              <a:rPr lang="en-US" dirty="0" smtClean="0"/>
              <a:t>	10 1 0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blackboard</a:t>
            </a:r>
            <a:r>
              <a:rPr lang="en-US" dirty="0" smtClean="0"/>
              <a:t>	300 10 100</a:t>
            </a:r>
            <a:r>
              <a:rPr lang="en-AU" dirty="0" smtClean="0"/>
              <a:t/>
            </a:r>
            <a:br>
              <a:rPr lang="en-AU" dirty="0" smtClean="0"/>
            </a:b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777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 smtClean="0"/>
              <a:t>wall	100 10 100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lift</a:t>
            </a:r>
            <a:r>
              <a:rPr lang="en-US" dirty="0" smtClean="0"/>
              <a:t>	200 200 200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chalk</a:t>
            </a:r>
            <a:r>
              <a:rPr lang="en-US" dirty="0" smtClean="0"/>
              <a:t>	5 1 1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line</a:t>
            </a:r>
            <a:r>
              <a:rPr lang="en-US" dirty="0" smtClean="0"/>
              <a:t>	10 1 0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blackboard</a:t>
            </a:r>
            <a:r>
              <a:rPr lang="en-US" dirty="0" smtClean="0"/>
              <a:t>	300 10 100</a:t>
            </a:r>
            <a:r>
              <a:rPr lang="en-AU" dirty="0" smtClean="0"/>
              <a:t/>
            </a:r>
            <a:br>
              <a:rPr lang="en-AU" dirty="0" smtClean="0"/>
            </a:b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029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1996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 smtClean="0"/>
              <a:t>wall	100 10 100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lift</a:t>
            </a:r>
            <a:r>
              <a:rPr lang="en-US" dirty="0" smtClean="0"/>
              <a:t>	200 200 200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chalk</a:t>
            </a:r>
            <a:r>
              <a:rPr lang="en-US" dirty="0" smtClean="0"/>
              <a:t>	5 1 1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line</a:t>
            </a:r>
            <a:r>
              <a:rPr lang="en-US" dirty="0" smtClean="0"/>
              <a:t>	10 1 0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blackboard</a:t>
            </a:r>
            <a:r>
              <a:rPr lang="en-US" dirty="0" smtClean="0"/>
              <a:t>	300 10 100</a:t>
            </a:r>
            <a:r>
              <a:rPr lang="en-AU" dirty="0" smtClean="0"/>
              <a:t/>
            </a:r>
            <a:br>
              <a:rPr lang="en-AU" dirty="0" smtClean="0"/>
            </a:b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029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2259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1883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4125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xmlns:p14="http://schemas.microsoft.com/office/powerpoint/2010/main" spd="slow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4571153" y="347248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8551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xmlns:p14="http://schemas.microsoft.com/office/powerpoint/2010/main" spd="slow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nb-NO" dirty="0" smtClean="0"/>
              <a:t>letter A	1 2 0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crewmember	50 30 180</a:t>
            </a:r>
            <a:br>
              <a:rPr lang="en-US" dirty="0" smtClean="0"/>
            </a:br>
            <a:r>
              <a:rPr lang="tr-TR" dirty="0" err="1" smtClean="0"/>
              <a:t>airlifter</a:t>
            </a:r>
            <a:r>
              <a:rPr lang="tr-TR" dirty="0" smtClean="0"/>
              <a:t>	50 30 1000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cake	30 30 10</a:t>
            </a:r>
            <a:br>
              <a:rPr lang="en-US" dirty="0" smtClean="0"/>
            </a:br>
            <a:r>
              <a:rPr lang="en-US" dirty="0" smtClean="0"/>
              <a:t>strawberry	1 1 1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LISTEN TO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144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5000"/>
    </mc:Choice>
    <mc:Fallback xmlns="">
      <p:transition xmlns:p14="http://schemas.microsoft.com/office/powerpoint/2010/main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9175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xmlns:p14="http://schemas.microsoft.com/office/powerpoint/2010/main" spd="slow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4571153" y="347248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4818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xmlns:p14="http://schemas.microsoft.com/office/powerpoint/2010/main" spd="slow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 smtClean="0"/>
              <a:t>letter A	1 2 0</a:t>
            </a:r>
            <a:br>
              <a:rPr lang="en-US" dirty="0" smtClean="0"/>
            </a:br>
            <a:r>
              <a:rPr lang="en-US" dirty="0" smtClean="0"/>
              <a:t>crewmember	50 30 180</a:t>
            </a:r>
            <a:br>
              <a:rPr lang="en-US" dirty="0" smtClean="0"/>
            </a:br>
            <a:r>
              <a:rPr lang="en-US" dirty="0" smtClean="0"/>
              <a:t>airlifter	50 30 1000</a:t>
            </a:r>
            <a:br>
              <a:rPr lang="en-US" dirty="0" smtClean="0"/>
            </a:br>
            <a:r>
              <a:rPr lang="en-US" dirty="0" smtClean="0"/>
              <a:t>cake	30 30 10</a:t>
            </a:r>
            <a:br>
              <a:rPr lang="en-US" dirty="0" smtClean="0"/>
            </a:br>
            <a:r>
              <a:rPr lang="en-US" dirty="0" smtClean="0"/>
              <a:t>strawberry	1 1 1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4640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nb-NO" dirty="0" smtClean="0"/>
              <a:t>letter A	1 2 0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crewmember	50 30 180</a:t>
            </a:r>
            <a:br>
              <a:rPr lang="en-US" dirty="0" smtClean="0"/>
            </a:br>
            <a:r>
              <a:rPr lang="tr-TR" dirty="0" err="1" smtClean="0"/>
              <a:t>airlifter</a:t>
            </a:r>
            <a:r>
              <a:rPr lang="tr-TR" dirty="0" smtClean="0"/>
              <a:t>	50 30 1000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cake	30 30 10</a:t>
            </a:r>
            <a:br>
              <a:rPr lang="en-US" dirty="0" smtClean="0"/>
            </a:br>
            <a:r>
              <a:rPr lang="en-US" dirty="0" smtClean="0"/>
              <a:t>strawberry	1 1 1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3865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nb-NO" dirty="0" smtClean="0"/>
              <a:t>letter A	1 2 0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crewmember	50 30 180</a:t>
            </a:r>
            <a:br>
              <a:rPr lang="en-US" dirty="0" smtClean="0"/>
            </a:br>
            <a:r>
              <a:rPr lang="tr-TR" dirty="0" err="1" smtClean="0"/>
              <a:t>airlifter</a:t>
            </a:r>
            <a:r>
              <a:rPr lang="tr-TR" dirty="0" smtClean="0"/>
              <a:t>	50 30 1000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cake	30 30 10</a:t>
            </a:r>
            <a:br>
              <a:rPr lang="en-US" dirty="0" smtClean="0"/>
            </a:br>
            <a:r>
              <a:rPr lang="en-US" dirty="0" smtClean="0"/>
              <a:t>strawberry	1 1 1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104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nb-NO" dirty="0" smtClean="0"/>
              <a:t>letter A	1 2 0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crewmember	50 30 180</a:t>
            </a:r>
            <a:br>
              <a:rPr lang="en-US" dirty="0" smtClean="0"/>
            </a:br>
            <a:r>
              <a:rPr lang="tr-TR" dirty="0" err="1" smtClean="0"/>
              <a:t>airlifter</a:t>
            </a:r>
            <a:r>
              <a:rPr lang="tr-TR" dirty="0" smtClean="0"/>
              <a:t>	50 30 1000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cake	30 30 10</a:t>
            </a:r>
            <a:br>
              <a:rPr lang="en-US" dirty="0" smtClean="0"/>
            </a:br>
            <a:r>
              <a:rPr lang="en-US" dirty="0" smtClean="0"/>
              <a:t>strawberry	1 1 1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3236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nb-NO" dirty="0" smtClean="0"/>
              <a:t>letter A	1 2 0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crewmember	50 30 180</a:t>
            </a:r>
            <a:br>
              <a:rPr lang="en-US" dirty="0" smtClean="0"/>
            </a:br>
            <a:r>
              <a:rPr lang="tr-TR" dirty="0" err="1" smtClean="0"/>
              <a:t>airlifter</a:t>
            </a:r>
            <a:r>
              <a:rPr lang="tr-TR" dirty="0" smtClean="0"/>
              <a:t>	50 30 1000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cake	30 30 10</a:t>
            </a:r>
            <a:br>
              <a:rPr lang="en-US" dirty="0" smtClean="0"/>
            </a:br>
            <a:r>
              <a:rPr lang="en-US" dirty="0" smtClean="0"/>
              <a:t>strawberry	1 1 1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4595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nb-NO" dirty="0" smtClean="0"/>
              <a:t>letter A	1 2 0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crewmember	50 30 180</a:t>
            </a:r>
            <a:br>
              <a:rPr lang="en-US" dirty="0" smtClean="0"/>
            </a:br>
            <a:r>
              <a:rPr lang="tr-TR" dirty="0" err="1" smtClean="0"/>
              <a:t>airlifter</a:t>
            </a:r>
            <a:r>
              <a:rPr lang="tr-TR" dirty="0" smtClean="0"/>
              <a:t>	50 30 1000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cake	30 30 10</a:t>
            </a:r>
            <a:br>
              <a:rPr lang="en-US" dirty="0" smtClean="0"/>
            </a:br>
            <a:r>
              <a:rPr lang="en-US" dirty="0" smtClean="0"/>
              <a:t>strawberry	1 1 1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0478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nb-NO" dirty="0" smtClean="0"/>
              <a:t>letter A	1 2 0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crewmember	50 30 180</a:t>
            </a:r>
            <a:br>
              <a:rPr lang="en-US" dirty="0" smtClean="0"/>
            </a:br>
            <a:r>
              <a:rPr lang="tr-TR" dirty="0" err="1" smtClean="0"/>
              <a:t>airlifter</a:t>
            </a:r>
            <a:r>
              <a:rPr lang="tr-TR" dirty="0" smtClean="0"/>
              <a:t>	50 30 1000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cake	30 30 10</a:t>
            </a:r>
            <a:br>
              <a:rPr lang="en-US" dirty="0" smtClean="0"/>
            </a:br>
            <a:r>
              <a:rPr lang="en-US" dirty="0" smtClean="0"/>
              <a:t>strawberry	1 1 1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6997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nb-NO" dirty="0" smtClean="0"/>
              <a:t>letter A	1 2 0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crewmember	50 30 180</a:t>
            </a:r>
            <a:br>
              <a:rPr lang="en-US" dirty="0" smtClean="0"/>
            </a:br>
            <a:r>
              <a:rPr lang="tr-TR" dirty="0" err="1" smtClean="0"/>
              <a:t>airlifter</a:t>
            </a:r>
            <a:r>
              <a:rPr lang="tr-TR" dirty="0" smtClean="0"/>
              <a:t>	50 30 1000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cake	30 30 10</a:t>
            </a:r>
            <a:br>
              <a:rPr lang="en-US" dirty="0" smtClean="0"/>
            </a:br>
            <a:r>
              <a:rPr lang="en-US" dirty="0" smtClean="0"/>
              <a:t>strawberry	1 1 1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029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6628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nb-NO" dirty="0" smtClean="0"/>
              <a:t>letter A	1 2 0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crewmember	50 30 180</a:t>
            </a:r>
            <a:br>
              <a:rPr lang="en-US" dirty="0" smtClean="0"/>
            </a:br>
            <a:r>
              <a:rPr lang="tr-TR" dirty="0" err="1" smtClean="0"/>
              <a:t>airlifter</a:t>
            </a:r>
            <a:r>
              <a:rPr lang="tr-TR" dirty="0" smtClean="0"/>
              <a:t>	50 30 1000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cake	30 30 10</a:t>
            </a:r>
            <a:br>
              <a:rPr lang="en-US" dirty="0" smtClean="0"/>
            </a:br>
            <a:r>
              <a:rPr lang="en-US" dirty="0" smtClean="0"/>
              <a:t>strawberry	1 1 1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029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2259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0042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3416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xmlns:p14="http://schemas.microsoft.com/office/powerpoint/2010/main" spd="slow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4571153" y="347248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2284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"/>
    </mc:Choice>
    <mc:Fallback xmlns="">
      <p:transition xmlns:p14="http://schemas.microsoft.com/office/powerpoint/2010/main" spd="slow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topping	20 20 1</a:t>
            </a:r>
            <a:br>
              <a:rPr lang="en-AU" dirty="0" smtClean="0"/>
            </a:br>
            <a:r>
              <a:rPr lang="en-AU" dirty="0" smtClean="0"/>
              <a:t>slice of pie	10 5 5</a:t>
            </a:r>
            <a:br>
              <a:rPr lang="en-AU" dirty="0" smtClean="0"/>
            </a:br>
            <a:r>
              <a:rPr lang="en-AU" dirty="0" smtClean="0"/>
              <a:t>clothing top	50 20 50</a:t>
            </a:r>
            <a:br>
              <a:rPr lang="en-AU" dirty="0" smtClean="0"/>
            </a:br>
            <a:r>
              <a:rPr lang="en-AU" dirty="0" smtClean="0"/>
              <a:t>rocket	10 10 30</a:t>
            </a:r>
            <a:br>
              <a:rPr lang="en-AU" dirty="0" smtClean="0"/>
            </a:br>
            <a:r>
              <a:rPr lang="en-AU" dirty="0" smtClean="0"/>
              <a:t>letter to friend	30 20 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LISTEN TO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5737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5000"/>
    </mc:Choice>
    <mc:Fallback xmlns="">
      <p:transition xmlns:p14="http://schemas.microsoft.com/office/powerpoint/2010/main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6221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xmlns:p14="http://schemas.microsoft.com/office/powerpoint/2010/main" spd="slow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4571153" y="347248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929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"/>
    </mc:Choice>
    <mc:Fallback xmlns="">
      <p:transition xmlns:p14="http://schemas.microsoft.com/office/powerpoint/2010/main" spd="slow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topping	20 20 1</a:t>
            </a:r>
            <a:br>
              <a:rPr lang="en-AU" dirty="0" smtClean="0"/>
            </a:br>
            <a:r>
              <a:rPr lang="en-AU" dirty="0" smtClean="0"/>
              <a:t>slice of pie	10 5 5</a:t>
            </a:r>
            <a:br>
              <a:rPr lang="en-AU" dirty="0" smtClean="0"/>
            </a:br>
            <a:r>
              <a:rPr lang="en-AU" dirty="0" smtClean="0"/>
              <a:t>clothing top	50 20 50</a:t>
            </a:r>
            <a:br>
              <a:rPr lang="en-AU" dirty="0" smtClean="0"/>
            </a:br>
            <a:r>
              <a:rPr lang="en-AU" dirty="0" smtClean="0"/>
              <a:t>rocket	10 10 30</a:t>
            </a:r>
            <a:br>
              <a:rPr lang="en-AU" dirty="0" smtClean="0"/>
            </a:br>
            <a:r>
              <a:rPr lang="en-AU" dirty="0" smtClean="0"/>
              <a:t>letter to friend	30 20 0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6218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topping	20 20 1</a:t>
            </a:r>
            <a:br>
              <a:rPr lang="en-AU" dirty="0" smtClean="0"/>
            </a:br>
            <a:r>
              <a:rPr lang="en-AU" dirty="0" smtClean="0"/>
              <a:t>slice of pie	10 5 5</a:t>
            </a:r>
            <a:br>
              <a:rPr lang="en-AU" dirty="0" smtClean="0"/>
            </a:br>
            <a:r>
              <a:rPr lang="en-AU" dirty="0" smtClean="0"/>
              <a:t>clothing top	50 20 50</a:t>
            </a:r>
            <a:br>
              <a:rPr lang="en-AU" dirty="0" smtClean="0"/>
            </a:br>
            <a:r>
              <a:rPr lang="en-AU" dirty="0" smtClean="0"/>
              <a:t>rocket	10 10 30</a:t>
            </a:r>
            <a:br>
              <a:rPr lang="en-AU" dirty="0" smtClean="0"/>
            </a:br>
            <a:r>
              <a:rPr lang="en-AU" dirty="0" smtClean="0"/>
              <a:t>letter to friend	30 20 0</a:t>
            </a:r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8038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topping	20 20 1</a:t>
            </a:r>
            <a:br>
              <a:rPr lang="en-AU" dirty="0" smtClean="0"/>
            </a:br>
            <a:r>
              <a:rPr lang="en-AU" dirty="0" smtClean="0"/>
              <a:t>slice of pie	10 5 5</a:t>
            </a:r>
            <a:br>
              <a:rPr lang="en-AU" dirty="0" smtClean="0"/>
            </a:br>
            <a:r>
              <a:rPr lang="en-AU" dirty="0" smtClean="0"/>
              <a:t>clothing top	50 20 50</a:t>
            </a:r>
            <a:br>
              <a:rPr lang="en-AU" dirty="0" smtClean="0"/>
            </a:br>
            <a:r>
              <a:rPr lang="en-AU" dirty="0" smtClean="0"/>
              <a:t>rocket	10 10 30</a:t>
            </a:r>
            <a:br>
              <a:rPr lang="en-AU" dirty="0" smtClean="0"/>
            </a:br>
            <a:r>
              <a:rPr lang="en-AU" dirty="0" smtClean="0"/>
              <a:t>letter to friend	30 20 0</a:t>
            </a:r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7138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topping	20 20 1</a:t>
            </a:r>
            <a:br>
              <a:rPr lang="en-AU" dirty="0" smtClean="0"/>
            </a:br>
            <a:r>
              <a:rPr lang="en-AU" dirty="0" smtClean="0"/>
              <a:t>slice of pie	10 5 5</a:t>
            </a:r>
            <a:br>
              <a:rPr lang="en-AU" dirty="0" smtClean="0"/>
            </a:br>
            <a:r>
              <a:rPr lang="en-AU" dirty="0" smtClean="0"/>
              <a:t>clothing top	50 20 50</a:t>
            </a:r>
            <a:br>
              <a:rPr lang="en-AU" dirty="0" smtClean="0"/>
            </a:br>
            <a:r>
              <a:rPr lang="en-AU" dirty="0" smtClean="0"/>
              <a:t>rocket	10 10 30</a:t>
            </a:r>
            <a:br>
              <a:rPr lang="en-AU" dirty="0" smtClean="0"/>
            </a:br>
            <a:r>
              <a:rPr lang="en-AU" dirty="0" smtClean="0"/>
              <a:t>letter to friend	30 20 0</a:t>
            </a:r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3480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topping	20 20 1</a:t>
            </a:r>
            <a:br>
              <a:rPr lang="en-AU" dirty="0" smtClean="0"/>
            </a:br>
            <a:r>
              <a:rPr lang="en-AU" dirty="0" smtClean="0"/>
              <a:t>slice of pie	10 5 5</a:t>
            </a:r>
            <a:br>
              <a:rPr lang="en-AU" dirty="0" smtClean="0"/>
            </a:br>
            <a:r>
              <a:rPr lang="en-AU" dirty="0" smtClean="0"/>
              <a:t>clothing top	50 20 50</a:t>
            </a:r>
            <a:br>
              <a:rPr lang="en-AU" dirty="0" smtClean="0"/>
            </a:br>
            <a:r>
              <a:rPr lang="en-AU" dirty="0" smtClean="0"/>
              <a:t>rocket	10 10 30</a:t>
            </a:r>
            <a:br>
              <a:rPr lang="en-AU" dirty="0" smtClean="0"/>
            </a:br>
            <a:r>
              <a:rPr lang="en-AU" dirty="0" smtClean="0"/>
              <a:t>letter to friend	30 20 0</a:t>
            </a:r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1000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topping	20 20 1</a:t>
            </a:r>
            <a:br>
              <a:rPr lang="en-AU" dirty="0" smtClean="0"/>
            </a:br>
            <a:r>
              <a:rPr lang="en-AU" dirty="0" smtClean="0"/>
              <a:t>slice of pie	10 5 5</a:t>
            </a:r>
            <a:br>
              <a:rPr lang="en-AU" dirty="0" smtClean="0"/>
            </a:br>
            <a:r>
              <a:rPr lang="en-AU" dirty="0" smtClean="0"/>
              <a:t>clothing top	50 20 50</a:t>
            </a:r>
            <a:br>
              <a:rPr lang="en-AU" dirty="0" smtClean="0"/>
            </a:br>
            <a:r>
              <a:rPr lang="en-AU" dirty="0" smtClean="0"/>
              <a:t>rocket	10 10 30</a:t>
            </a:r>
            <a:br>
              <a:rPr lang="en-AU" dirty="0" smtClean="0"/>
            </a:br>
            <a:r>
              <a:rPr lang="en-AU" dirty="0" smtClean="0"/>
              <a:t>letter to friend	30 20 0</a:t>
            </a:r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4979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topping	20 20 1</a:t>
            </a:r>
            <a:br>
              <a:rPr lang="en-AU" dirty="0" smtClean="0"/>
            </a:br>
            <a:r>
              <a:rPr lang="en-AU" dirty="0" smtClean="0"/>
              <a:t>slice of pie	10 5 5</a:t>
            </a:r>
            <a:br>
              <a:rPr lang="en-AU" dirty="0" smtClean="0"/>
            </a:br>
            <a:r>
              <a:rPr lang="en-AU" dirty="0" smtClean="0"/>
              <a:t>clothing top	50 20 50</a:t>
            </a:r>
            <a:br>
              <a:rPr lang="en-AU" dirty="0" smtClean="0"/>
            </a:br>
            <a:r>
              <a:rPr lang="en-AU" dirty="0" smtClean="0"/>
              <a:t>rocket	10 10 30</a:t>
            </a:r>
            <a:br>
              <a:rPr lang="en-AU" dirty="0" smtClean="0"/>
            </a:br>
            <a:r>
              <a:rPr lang="en-AU" dirty="0" smtClean="0"/>
              <a:t>letter to friend	30 20 0</a:t>
            </a:r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5934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topping	20 20 1</a:t>
            </a:r>
            <a:br>
              <a:rPr lang="en-AU" dirty="0" smtClean="0"/>
            </a:br>
            <a:r>
              <a:rPr lang="en-AU" dirty="0" smtClean="0"/>
              <a:t>slice of pie	10 5 5</a:t>
            </a:r>
            <a:br>
              <a:rPr lang="en-AU" dirty="0" smtClean="0"/>
            </a:br>
            <a:r>
              <a:rPr lang="en-AU" dirty="0" smtClean="0"/>
              <a:t>clothing top	50 20 50</a:t>
            </a:r>
            <a:br>
              <a:rPr lang="en-AU" dirty="0" smtClean="0"/>
            </a:br>
            <a:r>
              <a:rPr lang="en-AU" dirty="0" smtClean="0"/>
              <a:t>rocket	10 10 30</a:t>
            </a:r>
            <a:br>
              <a:rPr lang="en-AU" dirty="0" smtClean="0"/>
            </a:br>
            <a:r>
              <a:rPr lang="en-AU" dirty="0" smtClean="0"/>
              <a:t>letter to friend	30 20 0</a:t>
            </a:r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029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7502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topping	20 20 1</a:t>
            </a:r>
            <a:br>
              <a:rPr lang="en-AU" dirty="0" smtClean="0"/>
            </a:br>
            <a:r>
              <a:rPr lang="en-AU" dirty="0" smtClean="0"/>
              <a:t>slice of pie	10 5 5</a:t>
            </a:r>
            <a:br>
              <a:rPr lang="en-AU" dirty="0" smtClean="0"/>
            </a:br>
            <a:r>
              <a:rPr lang="en-AU" dirty="0" smtClean="0"/>
              <a:t>clothing top	50 20 50</a:t>
            </a:r>
            <a:br>
              <a:rPr lang="en-AU" dirty="0" smtClean="0"/>
            </a:br>
            <a:r>
              <a:rPr lang="en-AU" dirty="0" smtClean="0"/>
              <a:t>rocket	10 10 30</a:t>
            </a:r>
            <a:br>
              <a:rPr lang="en-AU" dirty="0" smtClean="0"/>
            </a:br>
            <a:r>
              <a:rPr lang="en-AU" dirty="0" smtClean="0"/>
              <a:t>letter to friend	30 20 0</a:t>
            </a:r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029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2259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0612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6831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xmlns:p14="http://schemas.microsoft.com/office/powerpoint/2010/main" spd="slow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4571153" y="347248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449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"/>
    </mc:Choice>
    <mc:Fallback xmlns="">
      <p:transition xmlns:p14="http://schemas.microsoft.com/office/powerpoint/2010/main" spd="slow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scissors	10 5 1</a:t>
            </a:r>
            <a:br>
              <a:rPr lang="en-AU" dirty="0" smtClean="0"/>
            </a:br>
            <a:r>
              <a:rPr lang="en-AU" dirty="0" smtClean="0"/>
              <a:t>template	3 3 0</a:t>
            </a:r>
            <a:br>
              <a:rPr lang="en-AU" dirty="0" smtClean="0"/>
            </a:br>
            <a:r>
              <a:rPr lang="en-AU" dirty="0" smtClean="0"/>
              <a:t>paper	10 10 0</a:t>
            </a:r>
            <a:br>
              <a:rPr lang="en-AU" dirty="0" smtClean="0"/>
            </a:br>
            <a:r>
              <a:rPr lang="en-AU" dirty="0" smtClean="0"/>
              <a:t>hole in paper	3 5 0</a:t>
            </a:r>
            <a:br>
              <a:rPr lang="en-AU" dirty="0" smtClean="0"/>
            </a:br>
            <a:r>
              <a:rPr lang="en-AU" dirty="0" smtClean="0"/>
              <a:t>paintbrush	10 1 1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LISTEN TO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651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5000"/>
    </mc:Choice>
    <mc:Fallback xmlns="">
      <p:transition xmlns:p14="http://schemas.microsoft.com/office/powerpoint/2010/main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7993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xmlns:p14="http://schemas.microsoft.com/office/powerpoint/2010/main" spd="slow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4571153" y="347248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7206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"/>
    </mc:Choice>
    <mc:Fallback xmlns="">
      <p:transition xmlns:p14="http://schemas.microsoft.com/office/powerpoint/2010/main" spd="slow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scissors	10 5 1</a:t>
            </a:r>
            <a:br>
              <a:rPr lang="en-AU" dirty="0" smtClean="0"/>
            </a:br>
            <a:r>
              <a:rPr lang="en-AU" dirty="0" smtClean="0"/>
              <a:t>template	3 3 0</a:t>
            </a:r>
            <a:br>
              <a:rPr lang="en-AU" dirty="0" smtClean="0"/>
            </a:br>
            <a:r>
              <a:rPr lang="en-AU" dirty="0" smtClean="0"/>
              <a:t>paper	10 10 0</a:t>
            </a:r>
            <a:br>
              <a:rPr lang="en-AU" dirty="0" smtClean="0"/>
            </a:br>
            <a:r>
              <a:rPr lang="en-AU" dirty="0" smtClean="0"/>
              <a:t>hole in paper	3 5 0</a:t>
            </a:r>
            <a:br>
              <a:rPr lang="en-AU" dirty="0" smtClean="0"/>
            </a:br>
            <a:r>
              <a:rPr lang="en-AU" dirty="0" smtClean="0"/>
              <a:t>paintbrush	10 1 1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4860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scissors	10 5 1</a:t>
            </a:r>
            <a:br>
              <a:rPr lang="en-AU" dirty="0" smtClean="0"/>
            </a:br>
            <a:r>
              <a:rPr lang="en-AU" dirty="0" smtClean="0"/>
              <a:t>template	3 3 0</a:t>
            </a:r>
            <a:br>
              <a:rPr lang="en-AU" dirty="0" smtClean="0"/>
            </a:br>
            <a:r>
              <a:rPr lang="en-AU" dirty="0" smtClean="0"/>
              <a:t>paper	10 10 0</a:t>
            </a:r>
            <a:br>
              <a:rPr lang="en-AU" dirty="0" smtClean="0"/>
            </a:br>
            <a:r>
              <a:rPr lang="en-AU" dirty="0" smtClean="0"/>
              <a:t>hole in paper	3 5 0</a:t>
            </a:r>
            <a:br>
              <a:rPr lang="en-AU" dirty="0" smtClean="0"/>
            </a:br>
            <a:r>
              <a:rPr lang="en-AU" dirty="0" smtClean="0"/>
              <a:t>paintbrush	10 1 1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1169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scissors	10 5 1</a:t>
            </a:r>
            <a:br>
              <a:rPr lang="en-AU" dirty="0" smtClean="0"/>
            </a:br>
            <a:r>
              <a:rPr lang="en-AU" dirty="0" smtClean="0"/>
              <a:t>template	3 3 0</a:t>
            </a:r>
            <a:br>
              <a:rPr lang="en-AU" dirty="0" smtClean="0"/>
            </a:br>
            <a:r>
              <a:rPr lang="en-AU" dirty="0" smtClean="0"/>
              <a:t>paper	10 10 0</a:t>
            </a:r>
            <a:br>
              <a:rPr lang="en-AU" dirty="0" smtClean="0"/>
            </a:br>
            <a:r>
              <a:rPr lang="en-AU" dirty="0" smtClean="0"/>
              <a:t>hole in paper	3 5 0</a:t>
            </a:r>
            <a:br>
              <a:rPr lang="en-AU" dirty="0" smtClean="0"/>
            </a:br>
            <a:r>
              <a:rPr lang="en-AU" dirty="0" smtClean="0"/>
              <a:t>paintbrush	10 1 1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6409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scissors	10 5 1</a:t>
            </a:r>
            <a:br>
              <a:rPr lang="en-AU" dirty="0" smtClean="0"/>
            </a:br>
            <a:r>
              <a:rPr lang="en-AU" dirty="0" smtClean="0"/>
              <a:t>template	3 3 0</a:t>
            </a:r>
            <a:br>
              <a:rPr lang="en-AU" dirty="0" smtClean="0"/>
            </a:br>
            <a:r>
              <a:rPr lang="en-AU" dirty="0" smtClean="0"/>
              <a:t>paper	10 10 0</a:t>
            </a:r>
            <a:br>
              <a:rPr lang="en-AU" dirty="0" smtClean="0"/>
            </a:br>
            <a:r>
              <a:rPr lang="en-AU" dirty="0" smtClean="0"/>
              <a:t>hole in paper	3 5 0</a:t>
            </a:r>
            <a:br>
              <a:rPr lang="en-AU" dirty="0" smtClean="0"/>
            </a:br>
            <a:r>
              <a:rPr lang="en-AU" dirty="0" smtClean="0"/>
              <a:t>paintbrush	10 1 1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3126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scissors	10 5 1</a:t>
            </a:r>
            <a:br>
              <a:rPr lang="en-AU" dirty="0" smtClean="0"/>
            </a:br>
            <a:r>
              <a:rPr lang="en-AU" dirty="0" smtClean="0"/>
              <a:t>template	3 3 0</a:t>
            </a:r>
            <a:br>
              <a:rPr lang="en-AU" dirty="0" smtClean="0"/>
            </a:br>
            <a:r>
              <a:rPr lang="en-AU" dirty="0" smtClean="0"/>
              <a:t>paper	10 10 0</a:t>
            </a:r>
            <a:br>
              <a:rPr lang="en-AU" dirty="0" smtClean="0"/>
            </a:br>
            <a:r>
              <a:rPr lang="en-AU" dirty="0" smtClean="0"/>
              <a:t>hole in paper	3 5 0</a:t>
            </a:r>
            <a:br>
              <a:rPr lang="en-AU" dirty="0" smtClean="0"/>
            </a:br>
            <a:r>
              <a:rPr lang="en-AU" dirty="0" smtClean="0"/>
              <a:t>paintbrush	10 1 1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0293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scissors	10 5 1</a:t>
            </a:r>
            <a:br>
              <a:rPr lang="en-AU" dirty="0" smtClean="0"/>
            </a:br>
            <a:r>
              <a:rPr lang="en-AU" dirty="0" smtClean="0"/>
              <a:t>template	3 3 0</a:t>
            </a:r>
            <a:br>
              <a:rPr lang="en-AU" dirty="0" smtClean="0"/>
            </a:br>
            <a:r>
              <a:rPr lang="en-AU" dirty="0" smtClean="0"/>
              <a:t>paper	10 10 0</a:t>
            </a:r>
            <a:br>
              <a:rPr lang="en-AU" dirty="0" smtClean="0"/>
            </a:br>
            <a:r>
              <a:rPr lang="en-AU" dirty="0" smtClean="0"/>
              <a:t>hole in paper	3 5 0</a:t>
            </a:r>
            <a:br>
              <a:rPr lang="en-AU" dirty="0" smtClean="0"/>
            </a:br>
            <a:r>
              <a:rPr lang="en-AU" dirty="0" smtClean="0"/>
              <a:t>paintbrush	10 1 1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6252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scissors	10 5 1</a:t>
            </a:r>
            <a:br>
              <a:rPr lang="en-AU" dirty="0" smtClean="0"/>
            </a:br>
            <a:r>
              <a:rPr lang="en-AU" dirty="0" smtClean="0"/>
              <a:t>template	3 3 0</a:t>
            </a:r>
            <a:br>
              <a:rPr lang="en-AU" dirty="0" smtClean="0"/>
            </a:br>
            <a:r>
              <a:rPr lang="en-AU" dirty="0" smtClean="0"/>
              <a:t>paper	10 10 0</a:t>
            </a:r>
            <a:br>
              <a:rPr lang="en-AU" dirty="0" smtClean="0"/>
            </a:br>
            <a:r>
              <a:rPr lang="en-AU" dirty="0" smtClean="0"/>
              <a:t>hole in paper	3 5 0</a:t>
            </a:r>
            <a:br>
              <a:rPr lang="en-AU" dirty="0" smtClean="0"/>
            </a:br>
            <a:r>
              <a:rPr lang="en-AU" dirty="0" smtClean="0"/>
              <a:t>paintbrush	10 1 1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4206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scissors	10 5 1</a:t>
            </a:r>
            <a:br>
              <a:rPr lang="en-AU" dirty="0" smtClean="0"/>
            </a:br>
            <a:r>
              <a:rPr lang="en-AU" dirty="0" smtClean="0"/>
              <a:t>template	3 3 0</a:t>
            </a:r>
            <a:br>
              <a:rPr lang="en-AU" dirty="0" smtClean="0"/>
            </a:br>
            <a:r>
              <a:rPr lang="en-AU" dirty="0" smtClean="0"/>
              <a:t>paper	10 10 0</a:t>
            </a:r>
            <a:br>
              <a:rPr lang="en-AU" dirty="0" smtClean="0"/>
            </a:br>
            <a:r>
              <a:rPr lang="en-AU" dirty="0" smtClean="0"/>
              <a:t>hole in paper	3 5 0</a:t>
            </a:r>
            <a:br>
              <a:rPr lang="en-AU" dirty="0" smtClean="0"/>
            </a:br>
            <a:r>
              <a:rPr lang="en-AU" dirty="0" smtClean="0"/>
              <a:t>paintbrush	10 1 1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029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8494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scissors	10 5 1</a:t>
            </a:r>
            <a:br>
              <a:rPr lang="en-AU" dirty="0" smtClean="0"/>
            </a:br>
            <a:r>
              <a:rPr lang="en-AU" dirty="0" smtClean="0"/>
              <a:t>template	3 3 0</a:t>
            </a:r>
            <a:br>
              <a:rPr lang="en-AU" dirty="0" smtClean="0"/>
            </a:br>
            <a:r>
              <a:rPr lang="en-AU" dirty="0" smtClean="0"/>
              <a:t>paper	10 10 0</a:t>
            </a:r>
            <a:br>
              <a:rPr lang="en-AU" dirty="0" smtClean="0"/>
            </a:br>
            <a:r>
              <a:rPr lang="en-AU" dirty="0" smtClean="0"/>
              <a:t>hole in paper	3 5 0</a:t>
            </a:r>
            <a:br>
              <a:rPr lang="en-AU" dirty="0" smtClean="0"/>
            </a:br>
            <a:r>
              <a:rPr lang="en-AU" dirty="0" smtClean="0"/>
              <a:t>paintbrush	10 1 1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029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2259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337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6644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xmlns:p14="http://schemas.microsoft.com/office/powerpoint/2010/main" spd="slow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4571153" y="347248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4563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"/>
    </mc:Choice>
    <mc:Fallback xmlns="">
      <p:transition xmlns:p14="http://schemas.microsoft.com/office/powerpoint/2010/main" spd="slow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/>
              <a:t>p</a:t>
            </a:r>
            <a:r>
              <a:rPr lang="en-AU" dirty="0" smtClean="0"/>
              <a:t>lane	20 10 5</a:t>
            </a:r>
            <a:br>
              <a:rPr lang="en-AU" dirty="0" smtClean="0"/>
            </a:br>
            <a:r>
              <a:rPr lang="en-AU" dirty="0" smtClean="0"/>
              <a:t>candle	1 1 20</a:t>
            </a:r>
            <a:br>
              <a:rPr lang="en-AU" dirty="0" smtClean="0"/>
            </a:br>
            <a:r>
              <a:rPr lang="en-AU" dirty="0" smtClean="0"/>
              <a:t>candle holder	2 2 10</a:t>
            </a:r>
            <a:br>
              <a:rPr lang="en-AU" dirty="0" smtClean="0"/>
            </a:br>
            <a:r>
              <a:rPr lang="en-AU" dirty="0" smtClean="0"/>
              <a:t>match	5 0.1 0.1</a:t>
            </a:r>
            <a:br>
              <a:rPr lang="en-AU" dirty="0" smtClean="0"/>
            </a:br>
            <a:r>
              <a:rPr lang="en-AU" dirty="0" smtClean="0"/>
              <a:t>flip book	5 5 1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LISTEN TO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6792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xmlns:p14="http://schemas.microsoft.com/office/powerpoint/2010/main" advClick="0" advTm="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3217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xmlns:p14="http://schemas.microsoft.com/office/powerpoint/2010/main" spd="slow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4571153" y="347248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4198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"/>
    </mc:Choice>
    <mc:Fallback xmlns="">
      <p:transition xmlns:p14="http://schemas.microsoft.com/office/powerpoint/2010/main" spd="slow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/>
              <a:t>p</a:t>
            </a:r>
            <a:r>
              <a:rPr lang="en-AU" dirty="0" smtClean="0"/>
              <a:t>lane	20 10 5</a:t>
            </a:r>
            <a:br>
              <a:rPr lang="en-AU" dirty="0" smtClean="0"/>
            </a:br>
            <a:r>
              <a:rPr lang="en-AU" dirty="0" smtClean="0"/>
              <a:t>candle	1 1 20</a:t>
            </a:r>
            <a:br>
              <a:rPr lang="en-AU" dirty="0" smtClean="0"/>
            </a:br>
            <a:r>
              <a:rPr lang="en-AU" dirty="0" smtClean="0"/>
              <a:t>candle holder	2 2 10</a:t>
            </a:r>
            <a:br>
              <a:rPr lang="en-AU" dirty="0" smtClean="0"/>
            </a:br>
            <a:r>
              <a:rPr lang="en-AU" dirty="0" smtClean="0"/>
              <a:t>match	5 0.1 0.1</a:t>
            </a:r>
            <a:br>
              <a:rPr lang="en-AU" dirty="0" smtClean="0"/>
            </a:br>
            <a:r>
              <a:rPr lang="en-AU" dirty="0" smtClean="0"/>
              <a:t>flip book	5 5 1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7301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/>
              <a:t>p</a:t>
            </a:r>
            <a:r>
              <a:rPr lang="en-AU" dirty="0" smtClean="0"/>
              <a:t>lane	20 10 5</a:t>
            </a:r>
            <a:br>
              <a:rPr lang="en-AU" dirty="0" smtClean="0"/>
            </a:br>
            <a:r>
              <a:rPr lang="en-AU" dirty="0" smtClean="0"/>
              <a:t>candle	1 1 20</a:t>
            </a:r>
            <a:br>
              <a:rPr lang="en-AU" dirty="0" smtClean="0"/>
            </a:br>
            <a:r>
              <a:rPr lang="en-AU" dirty="0" smtClean="0"/>
              <a:t>candle holder	2 2 10</a:t>
            </a:r>
            <a:br>
              <a:rPr lang="en-AU" dirty="0" smtClean="0"/>
            </a:br>
            <a:r>
              <a:rPr lang="en-AU" dirty="0" smtClean="0"/>
              <a:t>match	5 0.1 0.1</a:t>
            </a:r>
            <a:br>
              <a:rPr lang="en-AU" dirty="0" smtClean="0"/>
            </a:br>
            <a:r>
              <a:rPr lang="en-AU" dirty="0" smtClean="0"/>
              <a:t>flip book	5 5 1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1619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/>
              <a:t>p</a:t>
            </a:r>
            <a:r>
              <a:rPr lang="en-AU" dirty="0" smtClean="0"/>
              <a:t>lane	20 10 5</a:t>
            </a:r>
            <a:br>
              <a:rPr lang="en-AU" dirty="0" smtClean="0"/>
            </a:br>
            <a:r>
              <a:rPr lang="en-AU" dirty="0" smtClean="0"/>
              <a:t>candle	1 1 20</a:t>
            </a:r>
            <a:br>
              <a:rPr lang="en-AU" dirty="0" smtClean="0"/>
            </a:br>
            <a:r>
              <a:rPr lang="en-AU" dirty="0" smtClean="0"/>
              <a:t>candle holder	2 2 10</a:t>
            </a:r>
            <a:br>
              <a:rPr lang="en-AU" dirty="0" smtClean="0"/>
            </a:br>
            <a:r>
              <a:rPr lang="en-AU" dirty="0" smtClean="0"/>
              <a:t>match	5 0.1 0.1</a:t>
            </a:r>
            <a:br>
              <a:rPr lang="en-AU" dirty="0" smtClean="0"/>
            </a:br>
            <a:r>
              <a:rPr lang="en-AU" dirty="0" smtClean="0"/>
              <a:t>flip book	5 5 1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3089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/>
              <a:t>p</a:t>
            </a:r>
            <a:r>
              <a:rPr lang="en-AU" dirty="0" smtClean="0"/>
              <a:t>lane	20 10 5</a:t>
            </a:r>
            <a:br>
              <a:rPr lang="en-AU" dirty="0" smtClean="0"/>
            </a:br>
            <a:r>
              <a:rPr lang="en-AU" dirty="0" smtClean="0"/>
              <a:t>candle	1 1 20</a:t>
            </a:r>
            <a:br>
              <a:rPr lang="en-AU" dirty="0" smtClean="0"/>
            </a:br>
            <a:r>
              <a:rPr lang="en-AU" dirty="0" smtClean="0"/>
              <a:t>candle holder	2 2 10</a:t>
            </a:r>
            <a:br>
              <a:rPr lang="en-AU" dirty="0" smtClean="0"/>
            </a:br>
            <a:r>
              <a:rPr lang="en-AU" dirty="0" smtClean="0"/>
              <a:t>match	5 0.1 0.1</a:t>
            </a:r>
            <a:br>
              <a:rPr lang="en-AU" dirty="0" smtClean="0"/>
            </a:br>
            <a:r>
              <a:rPr lang="en-AU" dirty="0" smtClean="0"/>
              <a:t>flip book	5 5 1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5705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/>
              <a:t>p</a:t>
            </a:r>
            <a:r>
              <a:rPr lang="en-AU" dirty="0" smtClean="0"/>
              <a:t>lane	20 10 5</a:t>
            </a:r>
            <a:br>
              <a:rPr lang="en-AU" dirty="0" smtClean="0"/>
            </a:br>
            <a:r>
              <a:rPr lang="en-AU" dirty="0" smtClean="0"/>
              <a:t>candle	1 1 20</a:t>
            </a:r>
            <a:br>
              <a:rPr lang="en-AU" dirty="0" smtClean="0"/>
            </a:br>
            <a:r>
              <a:rPr lang="en-AU" dirty="0" smtClean="0"/>
              <a:t>candle holder	2 2 10</a:t>
            </a:r>
            <a:br>
              <a:rPr lang="en-AU" dirty="0" smtClean="0"/>
            </a:br>
            <a:r>
              <a:rPr lang="en-AU" dirty="0" smtClean="0"/>
              <a:t>match	5 0.1 0.1</a:t>
            </a:r>
            <a:br>
              <a:rPr lang="en-AU" dirty="0" smtClean="0"/>
            </a:br>
            <a:r>
              <a:rPr lang="en-AU" dirty="0" smtClean="0"/>
              <a:t>flip book	5 5 1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7794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/>
              <a:t>p</a:t>
            </a:r>
            <a:r>
              <a:rPr lang="en-AU" dirty="0" smtClean="0"/>
              <a:t>lane	20 10 5</a:t>
            </a:r>
            <a:br>
              <a:rPr lang="en-AU" dirty="0" smtClean="0"/>
            </a:br>
            <a:r>
              <a:rPr lang="en-AU" dirty="0" smtClean="0"/>
              <a:t>candle	1 1 20</a:t>
            </a:r>
            <a:br>
              <a:rPr lang="en-AU" dirty="0" smtClean="0"/>
            </a:br>
            <a:r>
              <a:rPr lang="en-AU" dirty="0" smtClean="0"/>
              <a:t>candle holder	2 2 10</a:t>
            </a:r>
            <a:br>
              <a:rPr lang="en-AU" dirty="0" smtClean="0"/>
            </a:br>
            <a:r>
              <a:rPr lang="en-AU" dirty="0" smtClean="0"/>
              <a:t>match	5 0.1 0.1</a:t>
            </a:r>
            <a:br>
              <a:rPr lang="en-AU" dirty="0" smtClean="0"/>
            </a:br>
            <a:r>
              <a:rPr lang="en-AU" dirty="0" smtClean="0"/>
              <a:t>flip book	5 5 1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192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/>
              <a:t>p</a:t>
            </a:r>
            <a:r>
              <a:rPr lang="en-AU" dirty="0" smtClean="0"/>
              <a:t>lane	20 10 5</a:t>
            </a:r>
            <a:br>
              <a:rPr lang="en-AU" dirty="0" smtClean="0"/>
            </a:br>
            <a:r>
              <a:rPr lang="en-AU" dirty="0" smtClean="0"/>
              <a:t>candle	1 1 20</a:t>
            </a:r>
            <a:br>
              <a:rPr lang="en-AU" dirty="0" smtClean="0"/>
            </a:br>
            <a:r>
              <a:rPr lang="en-AU" dirty="0" smtClean="0"/>
              <a:t>candle holder	2 2 10</a:t>
            </a:r>
            <a:br>
              <a:rPr lang="en-AU" dirty="0" smtClean="0"/>
            </a:br>
            <a:r>
              <a:rPr lang="en-AU" dirty="0" smtClean="0"/>
              <a:t>match	5 0.1 0.1</a:t>
            </a:r>
            <a:br>
              <a:rPr lang="en-AU" dirty="0" smtClean="0"/>
            </a:br>
            <a:r>
              <a:rPr lang="en-AU" dirty="0" smtClean="0"/>
              <a:t>flip book	5 5 1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6749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/>
              <a:t>p</a:t>
            </a:r>
            <a:r>
              <a:rPr lang="en-AU" dirty="0" smtClean="0"/>
              <a:t>lane	20 10 5</a:t>
            </a:r>
            <a:br>
              <a:rPr lang="en-AU" dirty="0" smtClean="0"/>
            </a:br>
            <a:r>
              <a:rPr lang="en-AU" dirty="0" smtClean="0"/>
              <a:t>candle	1 1 20</a:t>
            </a:r>
            <a:br>
              <a:rPr lang="en-AU" dirty="0" smtClean="0"/>
            </a:br>
            <a:r>
              <a:rPr lang="en-AU" dirty="0" smtClean="0"/>
              <a:t>candle holder	2 2 10</a:t>
            </a:r>
            <a:br>
              <a:rPr lang="en-AU" dirty="0" smtClean="0"/>
            </a:br>
            <a:r>
              <a:rPr lang="en-AU" dirty="0" smtClean="0"/>
              <a:t>match	5 0.1 0.1</a:t>
            </a:r>
            <a:br>
              <a:rPr lang="en-AU" dirty="0" smtClean="0"/>
            </a:br>
            <a:r>
              <a:rPr lang="en-AU" dirty="0" smtClean="0"/>
              <a:t>flip book	5 5 1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029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7049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/>
              <a:t>p</a:t>
            </a:r>
            <a:r>
              <a:rPr lang="en-AU" dirty="0" smtClean="0"/>
              <a:t>lane	20 10 5</a:t>
            </a:r>
            <a:br>
              <a:rPr lang="en-AU" dirty="0" smtClean="0"/>
            </a:br>
            <a:r>
              <a:rPr lang="en-AU" dirty="0" smtClean="0"/>
              <a:t>candle	1 1 20</a:t>
            </a:r>
            <a:br>
              <a:rPr lang="en-AU" dirty="0" smtClean="0"/>
            </a:br>
            <a:r>
              <a:rPr lang="en-AU" dirty="0" smtClean="0"/>
              <a:t>candle holder	2 2 10</a:t>
            </a:r>
            <a:br>
              <a:rPr lang="en-AU" dirty="0" smtClean="0"/>
            </a:br>
            <a:r>
              <a:rPr lang="en-AU" dirty="0" smtClean="0"/>
              <a:t>match	5 0.1 0.1</a:t>
            </a:r>
            <a:br>
              <a:rPr lang="en-AU" dirty="0" smtClean="0"/>
            </a:br>
            <a:r>
              <a:rPr lang="en-AU" dirty="0" smtClean="0"/>
              <a:t>flip book	5 5 1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029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2259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499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2752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xmlns:p14="http://schemas.microsoft.com/office/powerpoint/2010/main" spd="slow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4571153" y="347248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1199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"/>
    </mc:Choice>
    <mc:Fallback xmlns="">
      <p:transition xmlns:p14="http://schemas.microsoft.com/office/powerpoint/2010/main" spd="slow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musical note	0.5 0.5 0</a:t>
            </a:r>
            <a:br>
              <a:rPr lang="en-AU" dirty="0" smtClean="0"/>
            </a:br>
            <a:r>
              <a:rPr lang="en-AU" dirty="0" smtClean="0"/>
              <a:t>helicopter	30 10 20</a:t>
            </a:r>
            <a:br>
              <a:rPr lang="en-AU" dirty="0" smtClean="0"/>
            </a:br>
            <a:r>
              <a:rPr lang="en-AU" dirty="0" smtClean="0"/>
              <a:t>aromatherapy burner 10 10 10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leaf	10 1 0.05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stick	10 1 1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LISTEN TO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7762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5000"/>
    </mc:Choice>
    <mc:Fallback xmlns="">
      <p:transition xmlns:p14="http://schemas.microsoft.com/office/powerpoint/2010/main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9318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xmlns:p14="http://schemas.microsoft.com/office/powerpoint/2010/main" spd="slow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4571153" y="347248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7287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"/>
    </mc:Choice>
    <mc:Fallback xmlns="">
      <p:transition xmlns:p14="http://schemas.microsoft.com/office/powerpoint/2010/main" spd="slow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musical note	0.5 0.5 0</a:t>
            </a:r>
            <a:br>
              <a:rPr lang="en-AU" dirty="0" smtClean="0"/>
            </a:br>
            <a:r>
              <a:rPr lang="en-AU" dirty="0" smtClean="0"/>
              <a:t>helicopter	30 10 20</a:t>
            </a:r>
            <a:br>
              <a:rPr lang="en-AU" dirty="0" smtClean="0"/>
            </a:br>
            <a:r>
              <a:rPr lang="en-AU" dirty="0" smtClean="0"/>
              <a:t>aromatherapy burner 10 10 10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leaf	10 1 0.05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stick	10 1 1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77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musical note	0.5 0.5 0</a:t>
            </a:r>
            <a:br>
              <a:rPr lang="en-AU" dirty="0" smtClean="0"/>
            </a:br>
            <a:r>
              <a:rPr lang="en-AU" dirty="0" smtClean="0"/>
              <a:t>helicopter	30 10 20</a:t>
            </a:r>
            <a:br>
              <a:rPr lang="en-AU" dirty="0" smtClean="0"/>
            </a:br>
            <a:r>
              <a:rPr lang="en-AU" dirty="0" smtClean="0"/>
              <a:t>aromatherapy burner 10 10 10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leaf	10 1 0.05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stick	10 1 1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9275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musical note	0.5 0.5 0</a:t>
            </a:r>
            <a:br>
              <a:rPr lang="en-AU" dirty="0" smtClean="0"/>
            </a:br>
            <a:r>
              <a:rPr lang="en-AU" dirty="0" smtClean="0"/>
              <a:t>helicopter	30 10 20</a:t>
            </a:r>
            <a:br>
              <a:rPr lang="en-AU" dirty="0" smtClean="0"/>
            </a:br>
            <a:r>
              <a:rPr lang="en-AU" dirty="0" smtClean="0"/>
              <a:t>aromatherapy burner 10 10 10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leaf	10 1 0.05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stick	10 1 1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6881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musical note	0.5 0.5 0</a:t>
            </a:r>
            <a:br>
              <a:rPr lang="en-AU" dirty="0" smtClean="0"/>
            </a:br>
            <a:r>
              <a:rPr lang="en-AU" dirty="0" smtClean="0"/>
              <a:t>helicopter	30 10 20</a:t>
            </a:r>
            <a:br>
              <a:rPr lang="en-AU" dirty="0" smtClean="0"/>
            </a:br>
            <a:r>
              <a:rPr lang="en-AU" dirty="0" smtClean="0"/>
              <a:t>aromatherapy burner 10 10 10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leaf	10 1 0.05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stick	10 1 1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2235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musical note	0.5 0.5 0</a:t>
            </a:r>
            <a:br>
              <a:rPr lang="en-AU" dirty="0" smtClean="0"/>
            </a:br>
            <a:r>
              <a:rPr lang="en-AU" dirty="0" smtClean="0"/>
              <a:t>helicopter	30 10 20</a:t>
            </a:r>
            <a:br>
              <a:rPr lang="en-AU" dirty="0" smtClean="0"/>
            </a:br>
            <a:r>
              <a:rPr lang="en-AU" dirty="0" smtClean="0"/>
              <a:t>aromatherapy burner 10 10 10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leaf	10 1 0.05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stick	10 1 1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5441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musical note	0.5 0.5 0</a:t>
            </a:r>
            <a:br>
              <a:rPr lang="en-AU" dirty="0" smtClean="0"/>
            </a:br>
            <a:r>
              <a:rPr lang="en-AU" dirty="0" smtClean="0"/>
              <a:t>helicopter	30 10 20</a:t>
            </a:r>
            <a:br>
              <a:rPr lang="en-AU" dirty="0" smtClean="0"/>
            </a:br>
            <a:r>
              <a:rPr lang="en-AU" dirty="0" smtClean="0"/>
              <a:t>aromatherapy burner 10 10 10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leaf	10 1 0.05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stick	10 1 1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069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musical note	0.5 0.5 0</a:t>
            </a:r>
            <a:br>
              <a:rPr lang="en-AU" dirty="0" smtClean="0"/>
            </a:br>
            <a:r>
              <a:rPr lang="en-AU" dirty="0" smtClean="0"/>
              <a:t>helicopter	30 10 20</a:t>
            </a:r>
            <a:br>
              <a:rPr lang="en-AU" dirty="0" smtClean="0"/>
            </a:br>
            <a:r>
              <a:rPr lang="en-AU" dirty="0" smtClean="0"/>
              <a:t>aromatherapy burner 10 10 10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leaf	10 1 0.05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stick	10 1 1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8464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musical note	0.5 0.5 0</a:t>
            </a:r>
            <a:br>
              <a:rPr lang="en-AU" dirty="0" smtClean="0"/>
            </a:br>
            <a:r>
              <a:rPr lang="en-AU" dirty="0" smtClean="0"/>
              <a:t>helicopter	30 10 20</a:t>
            </a:r>
            <a:br>
              <a:rPr lang="en-AU" dirty="0" smtClean="0"/>
            </a:br>
            <a:r>
              <a:rPr lang="en-AU" dirty="0" smtClean="0"/>
              <a:t>aromatherapy burner 10 10 10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leaf	10 1 0.05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stick	10 1 1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029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3453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musical note	0.5 0.5 0</a:t>
            </a:r>
            <a:br>
              <a:rPr lang="en-AU" dirty="0" smtClean="0"/>
            </a:br>
            <a:r>
              <a:rPr lang="en-AU" dirty="0" smtClean="0"/>
              <a:t>helicopter	30 10 20</a:t>
            </a:r>
            <a:br>
              <a:rPr lang="en-AU" dirty="0" smtClean="0"/>
            </a:br>
            <a:r>
              <a:rPr lang="en-AU" dirty="0" smtClean="0"/>
              <a:t>aromatherapy burner 10 10 10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leaf	10 1 0.05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stick	10 1 1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029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2259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7431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8459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xmlns:p14="http://schemas.microsoft.com/office/powerpoint/2010/main" spd="slow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4571153" y="347248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2242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"/>
    </mc:Choice>
    <mc:Fallback xmlns="">
      <p:transition xmlns:p14="http://schemas.microsoft.com/office/powerpoint/2010/main" spd="slow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bottle of water	5 1 10</a:t>
            </a:r>
            <a:br>
              <a:rPr lang="en-AU" dirty="0" smtClean="0"/>
            </a:br>
            <a:r>
              <a:rPr lang="en-AU" dirty="0" smtClean="0"/>
              <a:t>heliport	30 30 0</a:t>
            </a:r>
            <a:br>
              <a:rPr lang="en-AU" dirty="0" smtClean="0"/>
            </a:br>
            <a:r>
              <a:rPr lang="en-AU" dirty="0" smtClean="0"/>
              <a:t>helicopter pilot	50 30 180</a:t>
            </a:r>
            <a:br>
              <a:rPr lang="en-AU" dirty="0" smtClean="0"/>
            </a:br>
            <a:r>
              <a:rPr lang="en-AU" dirty="0" smtClean="0"/>
              <a:t>vegan sausage	10 1 1</a:t>
            </a:r>
            <a:br>
              <a:rPr lang="en-AU" dirty="0" smtClean="0"/>
            </a:br>
            <a:r>
              <a:rPr lang="en-AU" dirty="0" smtClean="0"/>
              <a:t>pan	40 20 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LISTEN TO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427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5000"/>
    </mc:Choice>
    <mc:Fallback xmlns="">
      <p:transition xmlns:p14="http://schemas.microsoft.com/office/powerpoint/2010/main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2793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xmlns:p14="http://schemas.microsoft.com/office/powerpoint/2010/main" spd="slow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4571153" y="347248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8501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"/>
    </mc:Choice>
    <mc:Fallback xmlns="">
      <p:transition xmlns:p14="http://schemas.microsoft.com/office/powerpoint/2010/main" spd="slow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bottle of water	5 1 10</a:t>
            </a:r>
            <a:br>
              <a:rPr lang="en-AU" dirty="0" smtClean="0"/>
            </a:br>
            <a:r>
              <a:rPr lang="en-AU" dirty="0" smtClean="0"/>
              <a:t>heliport	30 30 0</a:t>
            </a:r>
            <a:br>
              <a:rPr lang="en-AU" dirty="0" smtClean="0"/>
            </a:br>
            <a:r>
              <a:rPr lang="en-AU" dirty="0" smtClean="0"/>
              <a:t>helicopter pilot	50 30 180</a:t>
            </a:r>
            <a:br>
              <a:rPr lang="en-AU" dirty="0" smtClean="0"/>
            </a:br>
            <a:r>
              <a:rPr lang="en-AU" dirty="0" smtClean="0"/>
              <a:t>vegan sausage	10 1 1</a:t>
            </a:r>
            <a:br>
              <a:rPr lang="en-AU" dirty="0" smtClean="0"/>
            </a:br>
            <a:r>
              <a:rPr lang="en-AU" dirty="0" smtClean="0"/>
              <a:t>pan	40 20 5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8707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bottle of water	5 1 10</a:t>
            </a:r>
            <a:br>
              <a:rPr lang="en-AU" dirty="0" smtClean="0"/>
            </a:br>
            <a:r>
              <a:rPr lang="en-AU" dirty="0" smtClean="0"/>
              <a:t>heliport	30 30 0</a:t>
            </a:r>
            <a:br>
              <a:rPr lang="en-AU" dirty="0" smtClean="0"/>
            </a:br>
            <a:r>
              <a:rPr lang="en-AU" dirty="0" smtClean="0"/>
              <a:t>helicopter pilot	50 30 180</a:t>
            </a:r>
            <a:br>
              <a:rPr lang="en-AU" dirty="0" smtClean="0"/>
            </a:br>
            <a:r>
              <a:rPr lang="en-AU" dirty="0" smtClean="0"/>
              <a:t>vegan sausage	10 1 1</a:t>
            </a:r>
            <a:br>
              <a:rPr lang="en-AU" dirty="0" smtClean="0"/>
            </a:br>
            <a:r>
              <a:rPr lang="en-AU" dirty="0" smtClean="0"/>
              <a:t>pan	40 20 5</a:t>
            </a:r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8923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bottle of water	5 1 10</a:t>
            </a:r>
            <a:br>
              <a:rPr lang="en-AU" dirty="0" smtClean="0"/>
            </a:br>
            <a:r>
              <a:rPr lang="en-AU" dirty="0" smtClean="0"/>
              <a:t>heliport	30 30 0</a:t>
            </a:r>
            <a:br>
              <a:rPr lang="en-AU" dirty="0" smtClean="0"/>
            </a:br>
            <a:r>
              <a:rPr lang="en-AU" dirty="0" smtClean="0"/>
              <a:t>helicopter pilot	50 30 180</a:t>
            </a:r>
            <a:br>
              <a:rPr lang="en-AU" dirty="0" smtClean="0"/>
            </a:br>
            <a:r>
              <a:rPr lang="en-AU" dirty="0" smtClean="0"/>
              <a:t>vegan sausage	10 1 1</a:t>
            </a:r>
            <a:br>
              <a:rPr lang="en-AU" dirty="0" smtClean="0"/>
            </a:br>
            <a:r>
              <a:rPr lang="en-AU" dirty="0" smtClean="0"/>
              <a:t>pan	40 20 5</a:t>
            </a:r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745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bottle of water	5 1 10</a:t>
            </a:r>
            <a:br>
              <a:rPr lang="en-AU" dirty="0" smtClean="0"/>
            </a:br>
            <a:r>
              <a:rPr lang="en-AU" dirty="0" smtClean="0"/>
              <a:t>heliport	30 30 0</a:t>
            </a:r>
            <a:br>
              <a:rPr lang="en-AU" dirty="0" smtClean="0"/>
            </a:br>
            <a:r>
              <a:rPr lang="en-AU" dirty="0" smtClean="0"/>
              <a:t>helicopter pilot	50 30 180</a:t>
            </a:r>
            <a:br>
              <a:rPr lang="en-AU" dirty="0" smtClean="0"/>
            </a:br>
            <a:r>
              <a:rPr lang="en-AU" dirty="0" smtClean="0"/>
              <a:t>vegan sausage	10 1 1</a:t>
            </a:r>
            <a:br>
              <a:rPr lang="en-AU" dirty="0" smtClean="0"/>
            </a:br>
            <a:r>
              <a:rPr lang="en-AU" dirty="0" smtClean="0"/>
              <a:t>pan	40 20 5</a:t>
            </a:r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2931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bottle of water	5 1 10</a:t>
            </a:r>
            <a:br>
              <a:rPr lang="en-AU" dirty="0" smtClean="0"/>
            </a:br>
            <a:r>
              <a:rPr lang="en-AU" dirty="0" smtClean="0"/>
              <a:t>heliport	30 30 0</a:t>
            </a:r>
            <a:br>
              <a:rPr lang="en-AU" dirty="0" smtClean="0"/>
            </a:br>
            <a:r>
              <a:rPr lang="en-AU" dirty="0" smtClean="0"/>
              <a:t>helicopter pilot	50 30 180</a:t>
            </a:r>
            <a:br>
              <a:rPr lang="en-AU" dirty="0" smtClean="0"/>
            </a:br>
            <a:r>
              <a:rPr lang="en-AU" dirty="0" smtClean="0"/>
              <a:t>vegan sausage	10 1 1</a:t>
            </a:r>
            <a:br>
              <a:rPr lang="en-AU" dirty="0" smtClean="0"/>
            </a:br>
            <a:r>
              <a:rPr lang="en-AU" dirty="0" smtClean="0"/>
              <a:t>pan	40 20 5</a:t>
            </a:r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0470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bottle of water	5 1 10</a:t>
            </a:r>
            <a:br>
              <a:rPr lang="en-AU" dirty="0" smtClean="0"/>
            </a:br>
            <a:r>
              <a:rPr lang="en-AU" dirty="0" smtClean="0"/>
              <a:t>heliport	30 30 0</a:t>
            </a:r>
            <a:br>
              <a:rPr lang="en-AU" dirty="0" smtClean="0"/>
            </a:br>
            <a:r>
              <a:rPr lang="en-AU" dirty="0" smtClean="0"/>
              <a:t>helicopter pilot	50 30 180</a:t>
            </a:r>
            <a:br>
              <a:rPr lang="en-AU" dirty="0" smtClean="0"/>
            </a:br>
            <a:r>
              <a:rPr lang="en-AU" dirty="0" smtClean="0"/>
              <a:t>vegan sausage	10 1 1</a:t>
            </a:r>
            <a:br>
              <a:rPr lang="en-AU" dirty="0" smtClean="0"/>
            </a:br>
            <a:r>
              <a:rPr lang="en-AU" dirty="0" smtClean="0"/>
              <a:t>pan	40 20 5</a:t>
            </a:r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5691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bottle of water	5 1 10</a:t>
            </a:r>
            <a:br>
              <a:rPr lang="en-AU" dirty="0" smtClean="0"/>
            </a:br>
            <a:r>
              <a:rPr lang="en-AU" dirty="0" smtClean="0"/>
              <a:t>heliport	30 30 0</a:t>
            </a:r>
            <a:br>
              <a:rPr lang="en-AU" dirty="0" smtClean="0"/>
            </a:br>
            <a:r>
              <a:rPr lang="en-AU" dirty="0" smtClean="0"/>
              <a:t>helicopter pilot	50 30 180</a:t>
            </a:r>
            <a:br>
              <a:rPr lang="en-AU" dirty="0" smtClean="0"/>
            </a:br>
            <a:r>
              <a:rPr lang="en-AU" dirty="0" smtClean="0"/>
              <a:t>vegan sausage	10 1 1</a:t>
            </a:r>
            <a:br>
              <a:rPr lang="en-AU" dirty="0" smtClean="0"/>
            </a:br>
            <a:r>
              <a:rPr lang="en-AU" dirty="0" smtClean="0"/>
              <a:t>pan	40 20 5</a:t>
            </a:r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8094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bottle of water	5 1 10</a:t>
            </a:r>
            <a:br>
              <a:rPr lang="en-AU" dirty="0" smtClean="0"/>
            </a:br>
            <a:r>
              <a:rPr lang="en-AU" dirty="0" smtClean="0"/>
              <a:t>heliport	30 30 0</a:t>
            </a:r>
            <a:br>
              <a:rPr lang="en-AU" dirty="0" smtClean="0"/>
            </a:br>
            <a:r>
              <a:rPr lang="en-AU" dirty="0" smtClean="0"/>
              <a:t>helicopter pilot	50 30 180</a:t>
            </a:r>
            <a:br>
              <a:rPr lang="en-AU" dirty="0" smtClean="0"/>
            </a:br>
            <a:r>
              <a:rPr lang="en-AU" dirty="0" smtClean="0"/>
              <a:t>vegan sausage	10 1 1</a:t>
            </a:r>
            <a:br>
              <a:rPr lang="en-AU" dirty="0" smtClean="0"/>
            </a:br>
            <a:r>
              <a:rPr lang="en-AU" dirty="0" smtClean="0"/>
              <a:t>pan	40 20 5</a:t>
            </a:r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029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7656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bottle of water	5 1 10</a:t>
            </a:r>
            <a:br>
              <a:rPr lang="en-AU" dirty="0" smtClean="0"/>
            </a:br>
            <a:r>
              <a:rPr lang="en-AU" dirty="0" smtClean="0"/>
              <a:t>heliport	30 30 0</a:t>
            </a:r>
            <a:br>
              <a:rPr lang="en-AU" dirty="0" smtClean="0"/>
            </a:br>
            <a:r>
              <a:rPr lang="en-AU" dirty="0" smtClean="0"/>
              <a:t>helicopter pilot	50 30 180</a:t>
            </a:r>
            <a:br>
              <a:rPr lang="en-AU" dirty="0" smtClean="0"/>
            </a:br>
            <a:r>
              <a:rPr lang="en-AU" dirty="0" smtClean="0"/>
              <a:t>vegan sausage	10 1 1</a:t>
            </a:r>
            <a:br>
              <a:rPr lang="en-AU" dirty="0" smtClean="0"/>
            </a:br>
            <a:r>
              <a:rPr lang="en-AU" dirty="0" smtClean="0"/>
              <a:t>pan	40 20 5</a:t>
            </a:r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029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2259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1960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8651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xmlns:p14="http://schemas.microsoft.com/office/powerpoint/2010/main" spd="slow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4571153" y="347248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4844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"/>
    </mc:Choice>
    <mc:Fallback xmlns="">
      <p:transition xmlns:p14="http://schemas.microsoft.com/office/powerpoint/2010/main" spd="slow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fireplace	100 50 50</a:t>
            </a:r>
            <a:br>
              <a:rPr lang="en-AU" dirty="0" smtClean="0"/>
            </a:br>
            <a:r>
              <a:rPr lang="en-AU" dirty="0" smtClean="0"/>
              <a:t>fire	1 1 1</a:t>
            </a:r>
            <a:br>
              <a:rPr lang="en-AU" dirty="0" smtClean="0"/>
            </a:br>
            <a:r>
              <a:rPr lang="en-AU" dirty="0" smtClean="0"/>
              <a:t>launch pad	50 50 0</a:t>
            </a:r>
            <a:br>
              <a:rPr lang="en-AU" dirty="0" smtClean="0"/>
            </a:br>
            <a:r>
              <a:rPr lang="en-AU" dirty="0" smtClean="0"/>
              <a:t>person	50 30 180</a:t>
            </a:r>
            <a:br>
              <a:rPr lang="en-AU" dirty="0" smtClean="0"/>
            </a:br>
            <a:r>
              <a:rPr lang="en-AU" dirty="0" smtClean="0"/>
              <a:t>green paint	10 10 10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LISTEN TO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3892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5000"/>
    </mc:Choice>
    <mc:Fallback xmlns="">
      <p:transition xmlns:p14="http://schemas.microsoft.com/office/powerpoint/2010/main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8651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xmlns:p14="http://schemas.microsoft.com/office/powerpoint/2010/main" spd="slow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4571153" y="347248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4844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"/>
    </mc:Choice>
    <mc:Fallback xmlns="">
      <p:transition xmlns:p14="http://schemas.microsoft.com/office/powerpoint/2010/main" spd="slow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fireplace	100 50 50</a:t>
            </a:r>
            <a:br>
              <a:rPr lang="en-AU" dirty="0" smtClean="0"/>
            </a:br>
            <a:r>
              <a:rPr lang="en-AU" dirty="0" smtClean="0"/>
              <a:t>fire	1 1 1</a:t>
            </a:r>
            <a:br>
              <a:rPr lang="en-AU" dirty="0" smtClean="0"/>
            </a:br>
            <a:r>
              <a:rPr lang="en-AU" dirty="0" smtClean="0"/>
              <a:t>launch pad	50 50 0</a:t>
            </a:r>
            <a:br>
              <a:rPr lang="en-AU" dirty="0" smtClean="0"/>
            </a:br>
            <a:r>
              <a:rPr lang="en-AU" dirty="0" smtClean="0"/>
              <a:t>person	50 30 180</a:t>
            </a:r>
            <a:br>
              <a:rPr lang="en-AU" dirty="0" smtClean="0"/>
            </a:br>
            <a:r>
              <a:rPr lang="en-AU" dirty="0" smtClean="0"/>
              <a:t>green paint	10 10 10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4092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fireplace	100 50 50</a:t>
            </a:r>
            <a:br>
              <a:rPr lang="en-AU" dirty="0" smtClean="0"/>
            </a:br>
            <a:r>
              <a:rPr lang="en-AU" dirty="0" smtClean="0"/>
              <a:t>fire	1 1 1</a:t>
            </a:r>
            <a:br>
              <a:rPr lang="en-AU" dirty="0" smtClean="0"/>
            </a:br>
            <a:r>
              <a:rPr lang="en-AU" dirty="0" smtClean="0"/>
              <a:t>launch pad	50 50 0</a:t>
            </a:r>
            <a:br>
              <a:rPr lang="en-AU" dirty="0" smtClean="0"/>
            </a:br>
            <a:r>
              <a:rPr lang="en-AU" dirty="0" smtClean="0"/>
              <a:t>person	50 30 180</a:t>
            </a:r>
            <a:br>
              <a:rPr lang="en-AU" dirty="0" smtClean="0"/>
            </a:br>
            <a:r>
              <a:rPr lang="en-AU" dirty="0" smtClean="0"/>
              <a:t>green paint	10 10 10</a:t>
            </a:r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967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fireplace	100 50 50</a:t>
            </a:r>
            <a:br>
              <a:rPr lang="en-AU" dirty="0" smtClean="0"/>
            </a:br>
            <a:r>
              <a:rPr lang="en-AU" dirty="0" smtClean="0"/>
              <a:t>fire	1 1 1</a:t>
            </a:r>
            <a:br>
              <a:rPr lang="en-AU" dirty="0" smtClean="0"/>
            </a:br>
            <a:r>
              <a:rPr lang="en-AU" dirty="0" smtClean="0"/>
              <a:t>launch pad	50 50 0</a:t>
            </a:r>
            <a:br>
              <a:rPr lang="en-AU" dirty="0" smtClean="0"/>
            </a:br>
            <a:r>
              <a:rPr lang="en-AU" dirty="0" smtClean="0"/>
              <a:t>person	50 30 180</a:t>
            </a:r>
            <a:br>
              <a:rPr lang="en-AU" dirty="0" smtClean="0"/>
            </a:br>
            <a:r>
              <a:rPr lang="en-AU" dirty="0" smtClean="0"/>
              <a:t>green paint	10 10 10</a:t>
            </a:r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547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fireplace	100 50 50</a:t>
            </a:r>
            <a:br>
              <a:rPr lang="en-AU" dirty="0" smtClean="0"/>
            </a:br>
            <a:r>
              <a:rPr lang="en-AU" dirty="0" smtClean="0"/>
              <a:t>fire	1 1 1</a:t>
            </a:r>
            <a:br>
              <a:rPr lang="en-AU" dirty="0" smtClean="0"/>
            </a:br>
            <a:r>
              <a:rPr lang="en-AU" dirty="0" smtClean="0"/>
              <a:t>launch pad	50 50 0</a:t>
            </a:r>
            <a:br>
              <a:rPr lang="en-AU" dirty="0" smtClean="0"/>
            </a:br>
            <a:r>
              <a:rPr lang="en-AU" dirty="0" smtClean="0"/>
              <a:t>person	50 30 180</a:t>
            </a:r>
            <a:br>
              <a:rPr lang="en-AU" dirty="0" smtClean="0"/>
            </a:br>
            <a:r>
              <a:rPr lang="en-AU" dirty="0" smtClean="0"/>
              <a:t>green paint	10 10 10</a:t>
            </a:r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0615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fireplace	100 50 50</a:t>
            </a:r>
            <a:br>
              <a:rPr lang="en-AU" dirty="0" smtClean="0"/>
            </a:br>
            <a:r>
              <a:rPr lang="en-AU" dirty="0" smtClean="0"/>
              <a:t>fire	1 1 1</a:t>
            </a:r>
            <a:br>
              <a:rPr lang="en-AU" dirty="0" smtClean="0"/>
            </a:br>
            <a:r>
              <a:rPr lang="en-AU" dirty="0" smtClean="0"/>
              <a:t>launch pad	50 50 0</a:t>
            </a:r>
            <a:br>
              <a:rPr lang="en-AU" dirty="0" smtClean="0"/>
            </a:br>
            <a:r>
              <a:rPr lang="en-AU" dirty="0" smtClean="0"/>
              <a:t>person	50 30 180</a:t>
            </a:r>
            <a:br>
              <a:rPr lang="en-AU" dirty="0" smtClean="0"/>
            </a:br>
            <a:r>
              <a:rPr lang="en-AU" dirty="0" smtClean="0"/>
              <a:t>green paint	10 10 10</a:t>
            </a:r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4068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fireplace	100 50 50</a:t>
            </a:r>
            <a:br>
              <a:rPr lang="en-AU" dirty="0" smtClean="0"/>
            </a:br>
            <a:r>
              <a:rPr lang="en-AU" dirty="0" smtClean="0"/>
              <a:t>fire	1 1 1</a:t>
            </a:r>
            <a:br>
              <a:rPr lang="en-AU" dirty="0" smtClean="0"/>
            </a:br>
            <a:r>
              <a:rPr lang="en-AU" dirty="0" smtClean="0"/>
              <a:t>launch pad	50 50 0</a:t>
            </a:r>
            <a:br>
              <a:rPr lang="en-AU" dirty="0" smtClean="0"/>
            </a:br>
            <a:r>
              <a:rPr lang="en-AU" dirty="0" smtClean="0"/>
              <a:t>person	50 30 180</a:t>
            </a:r>
            <a:br>
              <a:rPr lang="en-AU" dirty="0" smtClean="0"/>
            </a:br>
            <a:r>
              <a:rPr lang="en-AU" dirty="0" smtClean="0"/>
              <a:t>green paint	10 10 10</a:t>
            </a:r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9227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fireplace	100 50 50</a:t>
            </a:r>
            <a:br>
              <a:rPr lang="en-AU" dirty="0" smtClean="0"/>
            </a:br>
            <a:r>
              <a:rPr lang="en-AU" dirty="0" smtClean="0"/>
              <a:t>fire	1 1 1</a:t>
            </a:r>
            <a:br>
              <a:rPr lang="en-AU" dirty="0" smtClean="0"/>
            </a:br>
            <a:r>
              <a:rPr lang="en-AU" dirty="0" smtClean="0"/>
              <a:t>launch pad	50 50 0</a:t>
            </a:r>
            <a:br>
              <a:rPr lang="en-AU" dirty="0" smtClean="0"/>
            </a:br>
            <a:r>
              <a:rPr lang="en-AU" dirty="0" smtClean="0"/>
              <a:t>person	50 30 180</a:t>
            </a:r>
            <a:br>
              <a:rPr lang="en-AU" dirty="0" smtClean="0"/>
            </a:br>
            <a:r>
              <a:rPr lang="en-AU" dirty="0" smtClean="0"/>
              <a:t>green paint	10 10 10</a:t>
            </a:r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467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fireplace	100 50 50</a:t>
            </a:r>
            <a:br>
              <a:rPr lang="en-AU" dirty="0" smtClean="0"/>
            </a:br>
            <a:r>
              <a:rPr lang="en-AU" dirty="0" smtClean="0"/>
              <a:t>fire	1 1 1</a:t>
            </a:r>
            <a:br>
              <a:rPr lang="en-AU" dirty="0" smtClean="0"/>
            </a:br>
            <a:r>
              <a:rPr lang="en-AU" dirty="0" smtClean="0"/>
              <a:t>launch pad	50 50 0</a:t>
            </a:r>
            <a:br>
              <a:rPr lang="en-AU" dirty="0" smtClean="0"/>
            </a:br>
            <a:r>
              <a:rPr lang="en-AU" dirty="0" smtClean="0"/>
              <a:t>person	50 30 180</a:t>
            </a:r>
            <a:br>
              <a:rPr lang="en-AU" dirty="0" smtClean="0"/>
            </a:br>
            <a:r>
              <a:rPr lang="en-AU" dirty="0" smtClean="0"/>
              <a:t>green paint	10 10 10</a:t>
            </a:r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029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1678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fireplace	100 50 50</a:t>
            </a:r>
            <a:br>
              <a:rPr lang="en-AU" dirty="0" smtClean="0"/>
            </a:br>
            <a:r>
              <a:rPr lang="en-AU" dirty="0" smtClean="0"/>
              <a:t>fire	1 1 1</a:t>
            </a:r>
            <a:br>
              <a:rPr lang="en-AU" dirty="0" smtClean="0"/>
            </a:br>
            <a:r>
              <a:rPr lang="en-AU" dirty="0" smtClean="0"/>
              <a:t>launch pad	50 50 0</a:t>
            </a:r>
            <a:br>
              <a:rPr lang="en-AU" dirty="0" smtClean="0"/>
            </a:br>
            <a:r>
              <a:rPr lang="en-AU" dirty="0" smtClean="0"/>
              <a:t>person	50 30 180</a:t>
            </a:r>
            <a:br>
              <a:rPr lang="en-AU" dirty="0" smtClean="0"/>
            </a:br>
            <a:r>
              <a:rPr lang="en-AU" dirty="0" smtClean="0"/>
              <a:t>green paint	10 10 10</a:t>
            </a:r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029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2259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5791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5831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xmlns:p14="http://schemas.microsoft.com/office/powerpoint/2010/main" spd="slow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4571153" y="347248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8271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"/>
    </mc:Choice>
    <mc:Fallback xmlns="">
      <p:transition xmlns:p14="http://schemas.microsoft.com/office/powerpoint/2010/main" spd="slow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cap	20 20 10</a:t>
            </a:r>
            <a:br>
              <a:rPr lang="en-AU" dirty="0" smtClean="0"/>
            </a:br>
            <a:r>
              <a:rPr lang="en-AU" dirty="0" smtClean="0"/>
              <a:t>brush	10 2 1</a:t>
            </a:r>
            <a:br>
              <a:rPr lang="en-AU" dirty="0" smtClean="0"/>
            </a:br>
            <a:r>
              <a:rPr lang="en-AU" dirty="0" smtClean="0"/>
              <a:t>art	50 	1 50</a:t>
            </a:r>
            <a:br>
              <a:rPr lang="en-AU" dirty="0" smtClean="0"/>
            </a:br>
            <a:r>
              <a:rPr lang="en-AU" dirty="0" smtClean="0"/>
              <a:t>sapling	30 30 50</a:t>
            </a:r>
            <a:br>
              <a:rPr lang="en-AU" dirty="0" smtClean="0"/>
            </a:br>
            <a:r>
              <a:rPr lang="en-AU" dirty="0" smtClean="0"/>
              <a:t>swimmer	50 30 190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LISTEN TO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5637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5000"/>
    </mc:Choice>
    <mc:Fallback xmlns="">
      <p:transition xmlns:p14="http://schemas.microsoft.com/office/powerpoint/2010/main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2414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xmlns:p14="http://schemas.microsoft.com/office/powerpoint/2010/main" spd="slow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4571153" y="347248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9735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"/>
    </mc:Choice>
    <mc:Fallback xmlns="">
      <p:transition xmlns:p14="http://schemas.microsoft.com/office/powerpoint/2010/main" spd="slow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cap	20 20 10</a:t>
            </a:r>
            <a:br>
              <a:rPr lang="en-AU" dirty="0" smtClean="0"/>
            </a:br>
            <a:r>
              <a:rPr lang="en-AU" dirty="0" smtClean="0"/>
              <a:t>brush	10 2 1</a:t>
            </a:r>
            <a:br>
              <a:rPr lang="en-AU" dirty="0" smtClean="0"/>
            </a:br>
            <a:r>
              <a:rPr lang="en-AU" dirty="0" smtClean="0"/>
              <a:t>art	50 	1 50</a:t>
            </a:r>
            <a:br>
              <a:rPr lang="en-AU" dirty="0" smtClean="0"/>
            </a:br>
            <a:r>
              <a:rPr lang="en-AU" dirty="0" smtClean="0"/>
              <a:t>sapling	30 30 50</a:t>
            </a:r>
            <a:br>
              <a:rPr lang="en-AU" dirty="0" smtClean="0"/>
            </a:br>
            <a:r>
              <a:rPr lang="en-AU" dirty="0" smtClean="0"/>
              <a:t>swimmer	50 30 190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4851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cap	20 20 10</a:t>
            </a:r>
            <a:br>
              <a:rPr lang="en-AU" dirty="0" smtClean="0"/>
            </a:br>
            <a:r>
              <a:rPr lang="en-AU" dirty="0" smtClean="0"/>
              <a:t>brush	10 2 1</a:t>
            </a:r>
            <a:br>
              <a:rPr lang="en-AU" dirty="0" smtClean="0"/>
            </a:br>
            <a:r>
              <a:rPr lang="en-AU" dirty="0" smtClean="0"/>
              <a:t>art	50 	1 50</a:t>
            </a:r>
            <a:br>
              <a:rPr lang="en-AU" dirty="0" smtClean="0"/>
            </a:br>
            <a:r>
              <a:rPr lang="en-AU" dirty="0" smtClean="0"/>
              <a:t>sapling	30 30 50</a:t>
            </a:r>
            <a:br>
              <a:rPr lang="en-AU" dirty="0" smtClean="0"/>
            </a:br>
            <a:r>
              <a:rPr lang="en-AU" dirty="0" smtClean="0"/>
              <a:t>swimmer	50 30 190</a:t>
            </a:r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3647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cap	20 20 10</a:t>
            </a:r>
            <a:br>
              <a:rPr lang="en-AU" dirty="0" smtClean="0"/>
            </a:br>
            <a:r>
              <a:rPr lang="en-AU" dirty="0" smtClean="0"/>
              <a:t>brush	10 2 1</a:t>
            </a:r>
            <a:br>
              <a:rPr lang="en-AU" dirty="0" smtClean="0"/>
            </a:br>
            <a:r>
              <a:rPr lang="en-AU" dirty="0" smtClean="0"/>
              <a:t>art	50 	1 50</a:t>
            </a:r>
            <a:br>
              <a:rPr lang="en-AU" dirty="0" smtClean="0"/>
            </a:br>
            <a:r>
              <a:rPr lang="en-AU" dirty="0" smtClean="0"/>
              <a:t>sapling	30 30 50</a:t>
            </a:r>
            <a:br>
              <a:rPr lang="en-AU" dirty="0" smtClean="0"/>
            </a:br>
            <a:r>
              <a:rPr lang="en-AU" dirty="0" smtClean="0"/>
              <a:t>swimmer	50 30 190</a:t>
            </a:r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3172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cap	20 20 10</a:t>
            </a:r>
            <a:br>
              <a:rPr lang="en-AU" dirty="0" smtClean="0"/>
            </a:br>
            <a:r>
              <a:rPr lang="en-AU" dirty="0" smtClean="0"/>
              <a:t>brush	10 2 1</a:t>
            </a:r>
            <a:br>
              <a:rPr lang="en-AU" dirty="0" smtClean="0"/>
            </a:br>
            <a:r>
              <a:rPr lang="en-AU" dirty="0" smtClean="0"/>
              <a:t>art	50 	1 50</a:t>
            </a:r>
            <a:br>
              <a:rPr lang="en-AU" dirty="0" smtClean="0"/>
            </a:br>
            <a:r>
              <a:rPr lang="en-AU" dirty="0" smtClean="0"/>
              <a:t>sapling	30 30 50</a:t>
            </a:r>
            <a:br>
              <a:rPr lang="en-AU" dirty="0" smtClean="0"/>
            </a:br>
            <a:r>
              <a:rPr lang="en-AU" dirty="0" smtClean="0"/>
              <a:t>swimmer	50 30 190</a:t>
            </a:r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2827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cap	20 20 10</a:t>
            </a:r>
            <a:br>
              <a:rPr lang="en-AU" dirty="0" smtClean="0"/>
            </a:br>
            <a:r>
              <a:rPr lang="en-AU" dirty="0" smtClean="0"/>
              <a:t>brush	10 2 1</a:t>
            </a:r>
            <a:br>
              <a:rPr lang="en-AU" dirty="0" smtClean="0"/>
            </a:br>
            <a:r>
              <a:rPr lang="en-AU" dirty="0" smtClean="0"/>
              <a:t>art	50 	1 50</a:t>
            </a:r>
            <a:br>
              <a:rPr lang="en-AU" dirty="0" smtClean="0"/>
            </a:br>
            <a:r>
              <a:rPr lang="en-AU" dirty="0" smtClean="0"/>
              <a:t>sapling	30 30 50</a:t>
            </a:r>
            <a:br>
              <a:rPr lang="en-AU" dirty="0" smtClean="0"/>
            </a:br>
            <a:r>
              <a:rPr lang="en-AU" dirty="0" smtClean="0"/>
              <a:t>swimmer	50 30 190</a:t>
            </a:r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7551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cap	20 20 10</a:t>
            </a:r>
            <a:br>
              <a:rPr lang="en-AU" dirty="0" smtClean="0"/>
            </a:br>
            <a:r>
              <a:rPr lang="en-AU" dirty="0" smtClean="0"/>
              <a:t>brush	10 2 1</a:t>
            </a:r>
            <a:br>
              <a:rPr lang="en-AU" dirty="0" smtClean="0"/>
            </a:br>
            <a:r>
              <a:rPr lang="en-AU" dirty="0" smtClean="0"/>
              <a:t>art	50 	1 50</a:t>
            </a:r>
            <a:br>
              <a:rPr lang="en-AU" dirty="0" smtClean="0"/>
            </a:br>
            <a:r>
              <a:rPr lang="en-AU" dirty="0" smtClean="0"/>
              <a:t>sapling	30 30 50</a:t>
            </a:r>
            <a:br>
              <a:rPr lang="en-AU" dirty="0" smtClean="0"/>
            </a:br>
            <a:r>
              <a:rPr lang="en-AU" dirty="0" smtClean="0"/>
              <a:t>swimmer	50 30 190</a:t>
            </a:r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0119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cap	20 20 10</a:t>
            </a:r>
            <a:br>
              <a:rPr lang="en-AU" dirty="0" smtClean="0"/>
            </a:br>
            <a:r>
              <a:rPr lang="en-AU" dirty="0" smtClean="0"/>
              <a:t>brush	10 2 1</a:t>
            </a:r>
            <a:br>
              <a:rPr lang="en-AU" dirty="0" smtClean="0"/>
            </a:br>
            <a:r>
              <a:rPr lang="en-AU" dirty="0" smtClean="0"/>
              <a:t>art	50 	1 50</a:t>
            </a:r>
            <a:br>
              <a:rPr lang="en-AU" dirty="0" smtClean="0"/>
            </a:br>
            <a:r>
              <a:rPr lang="en-AU" dirty="0" smtClean="0"/>
              <a:t>sapling	30 30 50</a:t>
            </a:r>
            <a:br>
              <a:rPr lang="en-AU" dirty="0" smtClean="0"/>
            </a:br>
            <a:r>
              <a:rPr lang="en-AU" dirty="0" smtClean="0"/>
              <a:t>swimmer	50 30 190</a:t>
            </a:r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0366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cap	20 20 10</a:t>
            </a:r>
            <a:br>
              <a:rPr lang="en-AU" dirty="0" smtClean="0"/>
            </a:br>
            <a:r>
              <a:rPr lang="en-AU" dirty="0" smtClean="0"/>
              <a:t>brush	10 2 1</a:t>
            </a:r>
            <a:br>
              <a:rPr lang="en-AU" dirty="0" smtClean="0"/>
            </a:br>
            <a:r>
              <a:rPr lang="en-AU" dirty="0" smtClean="0"/>
              <a:t>art	50 	1 50</a:t>
            </a:r>
            <a:br>
              <a:rPr lang="en-AU" dirty="0" smtClean="0"/>
            </a:br>
            <a:r>
              <a:rPr lang="en-AU" dirty="0" smtClean="0"/>
              <a:t>sapling	30 30 50</a:t>
            </a:r>
            <a:br>
              <a:rPr lang="en-AU" dirty="0" smtClean="0"/>
            </a:br>
            <a:r>
              <a:rPr lang="en-AU" dirty="0" smtClean="0"/>
              <a:t>swimmer	50 30 190</a:t>
            </a:r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029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6118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cap	20 20 10</a:t>
            </a:r>
            <a:br>
              <a:rPr lang="en-AU" dirty="0" smtClean="0"/>
            </a:br>
            <a:r>
              <a:rPr lang="en-AU" dirty="0" smtClean="0"/>
              <a:t>brush	10 2 1</a:t>
            </a:r>
            <a:br>
              <a:rPr lang="en-AU" dirty="0" smtClean="0"/>
            </a:br>
            <a:r>
              <a:rPr lang="en-AU" dirty="0" smtClean="0"/>
              <a:t>art	50 	1 50</a:t>
            </a:r>
            <a:br>
              <a:rPr lang="en-AU" dirty="0" smtClean="0"/>
            </a:br>
            <a:r>
              <a:rPr lang="en-AU" dirty="0" smtClean="0"/>
              <a:t>sapling	30 30 50</a:t>
            </a:r>
            <a:br>
              <a:rPr lang="en-AU" dirty="0" smtClean="0"/>
            </a:br>
            <a:r>
              <a:rPr lang="en-AU" dirty="0" smtClean="0"/>
              <a:t>swimmer	50 30 190</a:t>
            </a:r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029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2259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2421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7252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xmlns:p14="http://schemas.microsoft.com/office/powerpoint/2010/main" spd="slow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4571153" y="347248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3128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"/>
    </mc:Choice>
    <mc:Fallback xmlns="">
      <p:transition xmlns:p14="http://schemas.microsoft.com/office/powerpoint/2010/main" spd="slow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heart model	10 10 10</a:t>
            </a:r>
            <a:br>
              <a:rPr lang="en-AU" dirty="0" smtClean="0"/>
            </a:br>
            <a:r>
              <a:rPr lang="en-AU" dirty="0" smtClean="0"/>
              <a:t>shirt	30 20 50</a:t>
            </a:r>
            <a:br>
              <a:rPr lang="en-AU" dirty="0" smtClean="0"/>
            </a:br>
            <a:r>
              <a:rPr lang="en-AU" dirty="0" smtClean="0"/>
              <a:t>hand	20 10 5</a:t>
            </a:r>
            <a:br>
              <a:rPr lang="en-AU" dirty="0" smtClean="0"/>
            </a:br>
            <a:r>
              <a:rPr lang="en-AU" dirty="0" smtClean="0"/>
              <a:t>beater	30 5 5</a:t>
            </a:r>
            <a:br>
              <a:rPr lang="en-AU" dirty="0" smtClean="0"/>
            </a:br>
            <a:r>
              <a:rPr lang="en-AU" dirty="0" smtClean="0"/>
              <a:t>pool	1000 1000 150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LISTEN TO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6576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5000"/>
    </mc:Choice>
    <mc:Fallback xmlns="">
      <p:transition xmlns:p14="http://schemas.microsoft.com/office/powerpoint/2010/main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0089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xmlns:p14="http://schemas.microsoft.com/office/powerpoint/2010/main" spd="slow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4571153" y="347248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3205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"/>
    </mc:Choice>
    <mc:Fallback xmlns="">
      <p:transition xmlns:p14="http://schemas.microsoft.com/office/powerpoint/2010/main" spd="slow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heart model	10 10 10</a:t>
            </a:r>
            <a:br>
              <a:rPr lang="en-AU" dirty="0" smtClean="0"/>
            </a:br>
            <a:r>
              <a:rPr lang="en-AU" dirty="0" smtClean="0"/>
              <a:t>shirt	30 20 50</a:t>
            </a:r>
            <a:br>
              <a:rPr lang="en-AU" dirty="0" smtClean="0"/>
            </a:br>
            <a:r>
              <a:rPr lang="en-AU" dirty="0" smtClean="0"/>
              <a:t>hand	20 10 5</a:t>
            </a:r>
            <a:br>
              <a:rPr lang="en-AU" dirty="0" smtClean="0"/>
            </a:br>
            <a:r>
              <a:rPr lang="en-AU" dirty="0" smtClean="0"/>
              <a:t>beater	30 5 5</a:t>
            </a:r>
            <a:br>
              <a:rPr lang="en-AU" dirty="0" smtClean="0"/>
            </a:br>
            <a:r>
              <a:rPr lang="en-AU" dirty="0" smtClean="0"/>
              <a:t>pool	1000 1000 150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1171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heart model	10 10 10</a:t>
            </a:r>
            <a:br>
              <a:rPr lang="en-AU" dirty="0" smtClean="0"/>
            </a:br>
            <a:r>
              <a:rPr lang="en-AU" dirty="0" smtClean="0"/>
              <a:t>shirt	30 20 50</a:t>
            </a:r>
            <a:br>
              <a:rPr lang="en-AU" dirty="0" smtClean="0"/>
            </a:br>
            <a:r>
              <a:rPr lang="en-AU" dirty="0" smtClean="0"/>
              <a:t>hand	20 10 5</a:t>
            </a:r>
            <a:br>
              <a:rPr lang="en-AU" dirty="0" smtClean="0"/>
            </a:br>
            <a:r>
              <a:rPr lang="en-AU" dirty="0" smtClean="0"/>
              <a:t>beater	30 5 5</a:t>
            </a:r>
            <a:br>
              <a:rPr lang="en-AU" dirty="0" smtClean="0"/>
            </a:br>
            <a:r>
              <a:rPr lang="en-AU" dirty="0" smtClean="0"/>
              <a:t>pool	1000 1000 150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0287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heart model	10 10 10</a:t>
            </a:r>
            <a:br>
              <a:rPr lang="en-AU" dirty="0" smtClean="0"/>
            </a:br>
            <a:r>
              <a:rPr lang="en-AU" dirty="0" smtClean="0"/>
              <a:t>shirt	30 20 50</a:t>
            </a:r>
            <a:br>
              <a:rPr lang="en-AU" dirty="0" smtClean="0"/>
            </a:br>
            <a:r>
              <a:rPr lang="en-AU" dirty="0" smtClean="0"/>
              <a:t>hand	20 10 5</a:t>
            </a:r>
            <a:br>
              <a:rPr lang="en-AU" dirty="0" smtClean="0"/>
            </a:br>
            <a:r>
              <a:rPr lang="en-AU" dirty="0" smtClean="0"/>
              <a:t>beater	30 5 5</a:t>
            </a:r>
            <a:br>
              <a:rPr lang="en-AU" dirty="0" smtClean="0"/>
            </a:br>
            <a:r>
              <a:rPr lang="en-AU" dirty="0" smtClean="0"/>
              <a:t>pool	1000 1000 150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8987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heart model	10 10 10</a:t>
            </a:r>
            <a:br>
              <a:rPr lang="en-AU" dirty="0" smtClean="0"/>
            </a:br>
            <a:r>
              <a:rPr lang="en-AU" dirty="0" smtClean="0"/>
              <a:t>shirt	30 20 50</a:t>
            </a:r>
            <a:br>
              <a:rPr lang="en-AU" dirty="0" smtClean="0"/>
            </a:br>
            <a:r>
              <a:rPr lang="en-AU" dirty="0" smtClean="0"/>
              <a:t>hand	20 10 5</a:t>
            </a:r>
            <a:br>
              <a:rPr lang="en-AU" dirty="0" smtClean="0"/>
            </a:br>
            <a:r>
              <a:rPr lang="en-AU" dirty="0" smtClean="0"/>
              <a:t>beater	30 5 5</a:t>
            </a:r>
            <a:br>
              <a:rPr lang="en-AU" dirty="0" smtClean="0"/>
            </a:br>
            <a:r>
              <a:rPr lang="en-AU" dirty="0" smtClean="0"/>
              <a:t>pool	1000 1000 150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0375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heart model	10 10 10</a:t>
            </a:r>
            <a:br>
              <a:rPr lang="en-AU" dirty="0" smtClean="0"/>
            </a:br>
            <a:r>
              <a:rPr lang="en-AU" dirty="0" smtClean="0"/>
              <a:t>shirt	30 20 50</a:t>
            </a:r>
            <a:br>
              <a:rPr lang="en-AU" dirty="0" smtClean="0"/>
            </a:br>
            <a:r>
              <a:rPr lang="en-AU" dirty="0" smtClean="0"/>
              <a:t>hand	20 10 5</a:t>
            </a:r>
            <a:br>
              <a:rPr lang="en-AU" dirty="0" smtClean="0"/>
            </a:br>
            <a:r>
              <a:rPr lang="en-AU" dirty="0" smtClean="0"/>
              <a:t>beater	30 5 5</a:t>
            </a:r>
            <a:br>
              <a:rPr lang="en-AU" dirty="0" smtClean="0"/>
            </a:br>
            <a:r>
              <a:rPr lang="en-AU" dirty="0" smtClean="0"/>
              <a:t>pool	1000 1000 150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5161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heart model	10 10 10</a:t>
            </a:r>
            <a:br>
              <a:rPr lang="en-AU" dirty="0" smtClean="0"/>
            </a:br>
            <a:r>
              <a:rPr lang="en-AU" dirty="0" smtClean="0"/>
              <a:t>shirt	30 20 50</a:t>
            </a:r>
            <a:br>
              <a:rPr lang="en-AU" dirty="0" smtClean="0"/>
            </a:br>
            <a:r>
              <a:rPr lang="en-AU" dirty="0" smtClean="0"/>
              <a:t>hand	20 10 5</a:t>
            </a:r>
            <a:br>
              <a:rPr lang="en-AU" dirty="0" smtClean="0"/>
            </a:br>
            <a:r>
              <a:rPr lang="en-AU" dirty="0" smtClean="0"/>
              <a:t>beater	30 5 5</a:t>
            </a:r>
            <a:br>
              <a:rPr lang="en-AU" dirty="0" smtClean="0"/>
            </a:br>
            <a:r>
              <a:rPr lang="en-AU" dirty="0" smtClean="0"/>
              <a:t>pool	1000 1000 150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3795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heart model	10 10 10</a:t>
            </a:r>
            <a:br>
              <a:rPr lang="en-AU" dirty="0" smtClean="0"/>
            </a:br>
            <a:r>
              <a:rPr lang="en-AU" dirty="0" smtClean="0"/>
              <a:t>shirt	30 20 50</a:t>
            </a:r>
            <a:br>
              <a:rPr lang="en-AU" dirty="0" smtClean="0"/>
            </a:br>
            <a:r>
              <a:rPr lang="en-AU" dirty="0" smtClean="0"/>
              <a:t>hand	20 10 5</a:t>
            </a:r>
            <a:br>
              <a:rPr lang="en-AU" dirty="0" smtClean="0"/>
            </a:br>
            <a:r>
              <a:rPr lang="en-AU" dirty="0" smtClean="0"/>
              <a:t>beater	30 5 5</a:t>
            </a:r>
            <a:br>
              <a:rPr lang="en-AU" dirty="0" smtClean="0"/>
            </a:br>
            <a:r>
              <a:rPr lang="en-AU" dirty="0" smtClean="0"/>
              <a:t>pool	1000 1000 150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4305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heart model	10 10 10</a:t>
            </a:r>
            <a:br>
              <a:rPr lang="en-AU" dirty="0" smtClean="0"/>
            </a:br>
            <a:r>
              <a:rPr lang="en-AU" dirty="0" smtClean="0"/>
              <a:t>shirt	30 20 50</a:t>
            </a:r>
            <a:br>
              <a:rPr lang="en-AU" dirty="0" smtClean="0"/>
            </a:br>
            <a:r>
              <a:rPr lang="en-AU" dirty="0" smtClean="0"/>
              <a:t>hand	20 10 5</a:t>
            </a:r>
            <a:br>
              <a:rPr lang="en-AU" dirty="0" smtClean="0"/>
            </a:br>
            <a:r>
              <a:rPr lang="en-AU" dirty="0" smtClean="0"/>
              <a:t>beater	30 5 5</a:t>
            </a:r>
            <a:br>
              <a:rPr lang="en-AU" dirty="0" smtClean="0"/>
            </a:br>
            <a:r>
              <a:rPr lang="en-AU" dirty="0" smtClean="0"/>
              <a:t>pool	1000 1000 150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029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4213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heart model	10 10 10</a:t>
            </a:r>
            <a:br>
              <a:rPr lang="en-AU" dirty="0" smtClean="0"/>
            </a:br>
            <a:r>
              <a:rPr lang="en-AU" dirty="0" smtClean="0"/>
              <a:t>shirt	30 20 50</a:t>
            </a:r>
            <a:br>
              <a:rPr lang="en-AU" dirty="0" smtClean="0"/>
            </a:br>
            <a:r>
              <a:rPr lang="en-AU" dirty="0" smtClean="0"/>
              <a:t>hand	20 10 5</a:t>
            </a:r>
            <a:br>
              <a:rPr lang="en-AU" dirty="0" smtClean="0"/>
            </a:br>
            <a:r>
              <a:rPr lang="en-AU" dirty="0" smtClean="0"/>
              <a:t>beater	30 5 5</a:t>
            </a:r>
            <a:br>
              <a:rPr lang="en-AU" dirty="0" smtClean="0"/>
            </a:br>
            <a:r>
              <a:rPr lang="en-AU" dirty="0" smtClean="0"/>
              <a:t>pool	1000 1000 150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029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2259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0698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1883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xmlns:p14="http://schemas.microsoft.com/office/powerpoint/2010/main" spd="slow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4571153" y="347248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0712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"/>
    </mc:Choice>
    <mc:Fallback xmlns="">
      <p:transition xmlns:p14="http://schemas.microsoft.com/office/powerpoint/2010/main" spd="slow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artist	50 30 170</a:t>
            </a:r>
            <a:br>
              <a:rPr lang="en-AU" dirty="0" smtClean="0"/>
            </a:br>
            <a:r>
              <a:rPr lang="en-AU" dirty="0" smtClean="0"/>
              <a:t>glass of milk	5 5 10</a:t>
            </a:r>
            <a:br>
              <a:rPr lang="en-AU" dirty="0" smtClean="0"/>
            </a:br>
            <a:r>
              <a:rPr lang="en-AU" dirty="0" smtClean="0"/>
              <a:t>raisin	0.5 0.3 0.1</a:t>
            </a:r>
            <a:br>
              <a:rPr lang="en-AU" dirty="0" smtClean="0"/>
            </a:br>
            <a:r>
              <a:rPr lang="en-AU" dirty="0" smtClean="0"/>
              <a:t>carton	5 5 20</a:t>
            </a:r>
            <a:br>
              <a:rPr lang="en-AU" dirty="0" smtClean="0"/>
            </a:br>
            <a:r>
              <a:rPr lang="en-AU" dirty="0" smtClean="0"/>
              <a:t>spout	5 3 5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LISTEN TO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198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5000"/>
    </mc:Choice>
    <mc:Fallback xmlns="">
      <p:transition xmlns:p14="http://schemas.microsoft.com/office/powerpoint/2010/main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1883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xmlns:p14="http://schemas.microsoft.com/office/powerpoint/2010/main" spd="slow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4571153" y="347248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0712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"/>
    </mc:Choice>
    <mc:Fallback xmlns="">
      <p:transition xmlns:p14="http://schemas.microsoft.com/office/powerpoint/2010/main" spd="slow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artist	50 30 170</a:t>
            </a:r>
            <a:br>
              <a:rPr lang="en-AU" dirty="0" smtClean="0"/>
            </a:br>
            <a:r>
              <a:rPr lang="en-AU" dirty="0" smtClean="0"/>
              <a:t>glass of milk	5 5 10</a:t>
            </a:r>
            <a:br>
              <a:rPr lang="en-AU" dirty="0" smtClean="0"/>
            </a:br>
            <a:r>
              <a:rPr lang="en-AU" dirty="0" smtClean="0"/>
              <a:t>raisin	0.5 0.3 0.1</a:t>
            </a:r>
            <a:br>
              <a:rPr lang="en-AU" dirty="0" smtClean="0"/>
            </a:br>
            <a:r>
              <a:rPr lang="en-AU" dirty="0" smtClean="0"/>
              <a:t>carton	5 5 20</a:t>
            </a:r>
            <a:br>
              <a:rPr lang="en-AU" dirty="0" smtClean="0"/>
            </a:br>
            <a:r>
              <a:rPr lang="en-AU" dirty="0" smtClean="0"/>
              <a:t>spout	5 3 5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6029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artist	50 30 170</a:t>
            </a:r>
            <a:br>
              <a:rPr lang="en-AU" dirty="0" smtClean="0"/>
            </a:br>
            <a:r>
              <a:rPr lang="en-AU" dirty="0" smtClean="0"/>
              <a:t>glass of milk	5 5 10</a:t>
            </a:r>
            <a:br>
              <a:rPr lang="en-AU" dirty="0" smtClean="0"/>
            </a:br>
            <a:r>
              <a:rPr lang="en-AU" dirty="0" smtClean="0"/>
              <a:t>raisin	0.5 0.3 0.1</a:t>
            </a:r>
            <a:br>
              <a:rPr lang="en-AU" dirty="0" smtClean="0"/>
            </a:br>
            <a:r>
              <a:rPr lang="en-AU" dirty="0" smtClean="0"/>
              <a:t>carton	5 5 20</a:t>
            </a:r>
            <a:br>
              <a:rPr lang="en-AU" dirty="0" smtClean="0"/>
            </a:br>
            <a:r>
              <a:rPr lang="en-AU" dirty="0" smtClean="0"/>
              <a:t>spout	5 3 5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2030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artist	50 30 170</a:t>
            </a:r>
            <a:br>
              <a:rPr lang="en-AU" dirty="0" smtClean="0"/>
            </a:br>
            <a:r>
              <a:rPr lang="en-AU" dirty="0" smtClean="0"/>
              <a:t>glass of milk	5 5 10</a:t>
            </a:r>
            <a:br>
              <a:rPr lang="en-AU" dirty="0" smtClean="0"/>
            </a:br>
            <a:r>
              <a:rPr lang="en-AU" dirty="0" smtClean="0"/>
              <a:t>raisin	0.5 0.3 0.1</a:t>
            </a:r>
            <a:br>
              <a:rPr lang="en-AU" dirty="0" smtClean="0"/>
            </a:br>
            <a:r>
              <a:rPr lang="en-AU" dirty="0" smtClean="0"/>
              <a:t>carton	5 5 20</a:t>
            </a:r>
            <a:br>
              <a:rPr lang="en-AU" dirty="0" smtClean="0"/>
            </a:br>
            <a:r>
              <a:rPr lang="en-AU" dirty="0" smtClean="0"/>
              <a:t>spout	5 3 5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090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artist	50 30 170</a:t>
            </a:r>
            <a:br>
              <a:rPr lang="en-AU" dirty="0" smtClean="0"/>
            </a:br>
            <a:r>
              <a:rPr lang="en-AU" dirty="0" smtClean="0"/>
              <a:t>glass of milk	5 5 10</a:t>
            </a:r>
            <a:br>
              <a:rPr lang="en-AU" dirty="0" smtClean="0"/>
            </a:br>
            <a:r>
              <a:rPr lang="en-AU" dirty="0" smtClean="0"/>
              <a:t>raisin	0.5 0.3 0.1</a:t>
            </a:r>
            <a:br>
              <a:rPr lang="en-AU" dirty="0" smtClean="0"/>
            </a:br>
            <a:r>
              <a:rPr lang="en-AU" dirty="0" smtClean="0"/>
              <a:t>carton	5 5 20</a:t>
            </a:r>
            <a:br>
              <a:rPr lang="en-AU" dirty="0" smtClean="0"/>
            </a:br>
            <a:r>
              <a:rPr lang="en-AU" dirty="0" smtClean="0"/>
              <a:t>spout	5 3 5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6599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artist	50 30 170</a:t>
            </a:r>
            <a:br>
              <a:rPr lang="en-AU" dirty="0" smtClean="0"/>
            </a:br>
            <a:r>
              <a:rPr lang="en-AU" dirty="0" smtClean="0"/>
              <a:t>glass of milk	5 5 10</a:t>
            </a:r>
            <a:br>
              <a:rPr lang="en-AU" dirty="0" smtClean="0"/>
            </a:br>
            <a:r>
              <a:rPr lang="en-AU" dirty="0" smtClean="0"/>
              <a:t>raisin	0.5 0.3 0.1</a:t>
            </a:r>
            <a:br>
              <a:rPr lang="en-AU" dirty="0" smtClean="0"/>
            </a:br>
            <a:r>
              <a:rPr lang="en-AU" dirty="0" smtClean="0"/>
              <a:t>carton	5 5 20</a:t>
            </a:r>
            <a:br>
              <a:rPr lang="en-AU" dirty="0" smtClean="0"/>
            </a:br>
            <a:r>
              <a:rPr lang="en-AU" dirty="0" smtClean="0"/>
              <a:t>spout	5 3 5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6827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artist	50 30 170</a:t>
            </a:r>
            <a:br>
              <a:rPr lang="en-AU" dirty="0" smtClean="0"/>
            </a:br>
            <a:r>
              <a:rPr lang="en-AU" dirty="0" smtClean="0"/>
              <a:t>glass of milk	5 5 10</a:t>
            </a:r>
            <a:br>
              <a:rPr lang="en-AU" dirty="0" smtClean="0"/>
            </a:br>
            <a:r>
              <a:rPr lang="en-AU" dirty="0" smtClean="0"/>
              <a:t>raisin	0.5 0.3 0.1</a:t>
            </a:r>
            <a:br>
              <a:rPr lang="en-AU" dirty="0" smtClean="0"/>
            </a:br>
            <a:r>
              <a:rPr lang="en-AU" dirty="0" smtClean="0"/>
              <a:t>carton	5 5 20</a:t>
            </a:r>
            <a:br>
              <a:rPr lang="en-AU" dirty="0" smtClean="0"/>
            </a:br>
            <a:r>
              <a:rPr lang="en-AU" dirty="0" smtClean="0"/>
              <a:t>spout	5 3 5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6160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artist	50 30 170</a:t>
            </a:r>
            <a:br>
              <a:rPr lang="en-AU" dirty="0" smtClean="0"/>
            </a:br>
            <a:r>
              <a:rPr lang="en-AU" dirty="0" smtClean="0"/>
              <a:t>glass of milk	5 5 10</a:t>
            </a:r>
            <a:br>
              <a:rPr lang="en-AU" dirty="0" smtClean="0"/>
            </a:br>
            <a:r>
              <a:rPr lang="en-AU" dirty="0" smtClean="0"/>
              <a:t>raisin	0.5 0.3 0.1</a:t>
            </a:r>
            <a:br>
              <a:rPr lang="en-AU" dirty="0" smtClean="0"/>
            </a:br>
            <a:r>
              <a:rPr lang="en-AU" dirty="0" smtClean="0"/>
              <a:t>carton	5 5 20</a:t>
            </a:r>
            <a:br>
              <a:rPr lang="en-AU" dirty="0" smtClean="0"/>
            </a:br>
            <a:r>
              <a:rPr lang="en-AU" dirty="0" smtClean="0"/>
              <a:t>spout	5 3 5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8578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artist	50 30 170</a:t>
            </a:r>
            <a:br>
              <a:rPr lang="en-AU" dirty="0" smtClean="0"/>
            </a:br>
            <a:r>
              <a:rPr lang="en-AU" dirty="0" smtClean="0"/>
              <a:t>glass of milk	5 5 10</a:t>
            </a:r>
            <a:br>
              <a:rPr lang="en-AU" dirty="0" smtClean="0"/>
            </a:br>
            <a:r>
              <a:rPr lang="en-AU" dirty="0" smtClean="0"/>
              <a:t>raisin	0.5 0.3 0.1</a:t>
            </a:r>
            <a:br>
              <a:rPr lang="en-AU" dirty="0" smtClean="0"/>
            </a:br>
            <a:r>
              <a:rPr lang="en-AU" dirty="0" smtClean="0"/>
              <a:t>carton	5 5 20</a:t>
            </a:r>
            <a:br>
              <a:rPr lang="en-AU" dirty="0" smtClean="0"/>
            </a:br>
            <a:r>
              <a:rPr lang="en-AU" dirty="0" smtClean="0"/>
              <a:t>spout	5 3 5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029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9211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artist	50 30 170</a:t>
            </a:r>
            <a:br>
              <a:rPr lang="en-AU" dirty="0" smtClean="0"/>
            </a:br>
            <a:r>
              <a:rPr lang="en-AU" dirty="0" smtClean="0"/>
              <a:t>glass of milk	5 5 10</a:t>
            </a:r>
            <a:br>
              <a:rPr lang="en-AU" dirty="0" smtClean="0"/>
            </a:br>
            <a:r>
              <a:rPr lang="en-AU" dirty="0" smtClean="0"/>
              <a:t>raisin	0.5 0.3 0.1</a:t>
            </a:r>
            <a:br>
              <a:rPr lang="en-AU" dirty="0" smtClean="0"/>
            </a:br>
            <a:r>
              <a:rPr lang="en-AU" dirty="0" smtClean="0"/>
              <a:t>carton	5 5 20</a:t>
            </a:r>
            <a:br>
              <a:rPr lang="en-AU" dirty="0" smtClean="0"/>
            </a:br>
            <a:r>
              <a:rPr lang="en-AU" dirty="0" smtClean="0"/>
              <a:t>spout	5 3 5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029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2259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7054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7194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xmlns:p14="http://schemas.microsoft.com/office/powerpoint/2010/main" spd="slow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4571153" y="347248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9061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"/>
    </mc:Choice>
    <mc:Fallback xmlns="">
      <p:transition xmlns:p14="http://schemas.microsoft.com/office/powerpoint/2010/main" spd="slow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paint mixture</a:t>
            </a:r>
            <a:r>
              <a:rPr lang="en-AU" dirty="0"/>
              <a:t>	</a:t>
            </a:r>
            <a:r>
              <a:rPr lang="en-AU" dirty="0" smtClean="0"/>
              <a:t>10 10 0.1</a:t>
            </a:r>
            <a:br>
              <a:rPr lang="en-AU" dirty="0" smtClean="0"/>
            </a:br>
            <a:r>
              <a:rPr lang="en-AU" dirty="0" smtClean="0"/>
              <a:t>hat	30 30 10</a:t>
            </a:r>
            <a:br>
              <a:rPr lang="en-AU" dirty="0" smtClean="0"/>
            </a:br>
            <a:r>
              <a:rPr lang="en-AU" dirty="0" smtClean="0"/>
              <a:t>face	20 2 30</a:t>
            </a:r>
            <a:br>
              <a:rPr lang="en-AU" dirty="0" smtClean="0"/>
            </a:br>
            <a:r>
              <a:rPr lang="en-AU" dirty="0" smtClean="0"/>
              <a:t>colon (:)	0.1 1 0</a:t>
            </a:r>
            <a:br>
              <a:rPr lang="en-AU" dirty="0" smtClean="0"/>
            </a:br>
            <a:r>
              <a:rPr lang="en-AU" dirty="0" smtClean="0"/>
              <a:t>hyphen	1 0.1 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LISTEN TO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2997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5000"/>
    </mc:Choice>
    <mc:Fallback xmlns="">
      <p:transition xmlns:p14="http://schemas.microsoft.com/office/powerpoint/2010/main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7194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xmlns:p14="http://schemas.microsoft.com/office/powerpoint/2010/main" spd="slow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4571153" y="347248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9061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"/>
    </mc:Choice>
    <mc:Fallback xmlns="">
      <p:transition xmlns:p14="http://schemas.microsoft.com/office/powerpoint/2010/main" spd="slow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paint mixture</a:t>
            </a:r>
            <a:r>
              <a:rPr lang="en-AU" dirty="0"/>
              <a:t>	</a:t>
            </a:r>
            <a:r>
              <a:rPr lang="en-AU" dirty="0" smtClean="0"/>
              <a:t>10 10 0.1</a:t>
            </a:r>
            <a:br>
              <a:rPr lang="en-AU" dirty="0" smtClean="0"/>
            </a:br>
            <a:r>
              <a:rPr lang="en-AU" dirty="0" smtClean="0"/>
              <a:t>hat	30 30 10</a:t>
            </a:r>
            <a:br>
              <a:rPr lang="en-AU" dirty="0" smtClean="0"/>
            </a:br>
            <a:r>
              <a:rPr lang="en-AU" dirty="0" smtClean="0"/>
              <a:t>face	20 2 30</a:t>
            </a:r>
            <a:br>
              <a:rPr lang="en-AU" dirty="0" smtClean="0"/>
            </a:br>
            <a:r>
              <a:rPr lang="en-AU" dirty="0" smtClean="0"/>
              <a:t>colon (:)	0.1 1 0</a:t>
            </a:r>
            <a:br>
              <a:rPr lang="en-AU" dirty="0" smtClean="0"/>
            </a:br>
            <a:r>
              <a:rPr lang="en-AU" dirty="0" smtClean="0"/>
              <a:t>hyphen	1 0.1 0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135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paint mixture</a:t>
            </a:r>
            <a:r>
              <a:rPr lang="en-AU" dirty="0"/>
              <a:t>	</a:t>
            </a:r>
            <a:r>
              <a:rPr lang="en-AU" dirty="0" smtClean="0"/>
              <a:t>10 10 0.1</a:t>
            </a:r>
            <a:br>
              <a:rPr lang="en-AU" dirty="0" smtClean="0"/>
            </a:br>
            <a:r>
              <a:rPr lang="en-AU" dirty="0" smtClean="0"/>
              <a:t>hat	30 30 10</a:t>
            </a:r>
            <a:br>
              <a:rPr lang="en-AU" dirty="0" smtClean="0"/>
            </a:br>
            <a:r>
              <a:rPr lang="en-AU" dirty="0" smtClean="0"/>
              <a:t>face	20 2 30</a:t>
            </a:r>
            <a:br>
              <a:rPr lang="en-AU" dirty="0" smtClean="0"/>
            </a:br>
            <a:r>
              <a:rPr lang="en-AU" dirty="0" smtClean="0"/>
              <a:t>colon (:)	0.1 1 0</a:t>
            </a:r>
            <a:br>
              <a:rPr lang="en-AU" dirty="0" smtClean="0"/>
            </a:br>
            <a:r>
              <a:rPr lang="en-AU" dirty="0" smtClean="0"/>
              <a:t>hyphen	1 0.1 0</a:t>
            </a:r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4783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paint mixture</a:t>
            </a:r>
            <a:r>
              <a:rPr lang="en-AU" dirty="0"/>
              <a:t>	</a:t>
            </a:r>
            <a:r>
              <a:rPr lang="en-AU" dirty="0" smtClean="0"/>
              <a:t>10 10 0.1</a:t>
            </a:r>
            <a:br>
              <a:rPr lang="en-AU" dirty="0" smtClean="0"/>
            </a:br>
            <a:r>
              <a:rPr lang="en-AU" dirty="0" smtClean="0"/>
              <a:t>hat	30 30 10</a:t>
            </a:r>
            <a:br>
              <a:rPr lang="en-AU" dirty="0" smtClean="0"/>
            </a:br>
            <a:r>
              <a:rPr lang="en-AU" dirty="0" smtClean="0"/>
              <a:t>face	20 2 30</a:t>
            </a:r>
            <a:br>
              <a:rPr lang="en-AU" dirty="0" smtClean="0"/>
            </a:br>
            <a:r>
              <a:rPr lang="en-AU" dirty="0" smtClean="0"/>
              <a:t>colon (:)	0.1 1 0</a:t>
            </a:r>
            <a:br>
              <a:rPr lang="en-AU" dirty="0" smtClean="0"/>
            </a:br>
            <a:r>
              <a:rPr lang="en-AU" dirty="0" smtClean="0"/>
              <a:t>hyphen	1 0.1 0</a:t>
            </a:r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7234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paint mixture</a:t>
            </a:r>
            <a:r>
              <a:rPr lang="en-AU" dirty="0"/>
              <a:t>	</a:t>
            </a:r>
            <a:r>
              <a:rPr lang="en-AU" dirty="0" smtClean="0"/>
              <a:t>10 10 0.1</a:t>
            </a:r>
            <a:br>
              <a:rPr lang="en-AU" dirty="0" smtClean="0"/>
            </a:br>
            <a:r>
              <a:rPr lang="en-AU" dirty="0" smtClean="0"/>
              <a:t>hat	30 30 10</a:t>
            </a:r>
            <a:br>
              <a:rPr lang="en-AU" dirty="0" smtClean="0"/>
            </a:br>
            <a:r>
              <a:rPr lang="en-AU" dirty="0" smtClean="0"/>
              <a:t>face	20 2 30</a:t>
            </a:r>
            <a:br>
              <a:rPr lang="en-AU" dirty="0" smtClean="0"/>
            </a:br>
            <a:r>
              <a:rPr lang="en-AU" dirty="0" smtClean="0"/>
              <a:t>colon (:)	0.1 1 0</a:t>
            </a:r>
            <a:br>
              <a:rPr lang="en-AU" dirty="0" smtClean="0"/>
            </a:br>
            <a:r>
              <a:rPr lang="en-AU" dirty="0" smtClean="0"/>
              <a:t>hyphen	1 0.1 0</a:t>
            </a:r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4533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paint mixture</a:t>
            </a:r>
            <a:r>
              <a:rPr lang="en-AU" dirty="0"/>
              <a:t>	</a:t>
            </a:r>
            <a:r>
              <a:rPr lang="en-AU" dirty="0" smtClean="0"/>
              <a:t>10 10 0.1</a:t>
            </a:r>
            <a:br>
              <a:rPr lang="en-AU" dirty="0" smtClean="0"/>
            </a:br>
            <a:r>
              <a:rPr lang="en-AU" dirty="0" smtClean="0"/>
              <a:t>hat	30 30 10</a:t>
            </a:r>
            <a:br>
              <a:rPr lang="en-AU" dirty="0" smtClean="0"/>
            </a:br>
            <a:r>
              <a:rPr lang="en-AU" dirty="0" smtClean="0"/>
              <a:t>face	20 2 30</a:t>
            </a:r>
            <a:br>
              <a:rPr lang="en-AU" dirty="0" smtClean="0"/>
            </a:br>
            <a:r>
              <a:rPr lang="en-AU" dirty="0" smtClean="0"/>
              <a:t>colon (:)	0.1 1 0</a:t>
            </a:r>
            <a:br>
              <a:rPr lang="en-AU" dirty="0" smtClean="0"/>
            </a:br>
            <a:r>
              <a:rPr lang="en-AU" dirty="0" smtClean="0"/>
              <a:t>hyphen	1 0.1 0</a:t>
            </a:r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2816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paint mixture</a:t>
            </a:r>
            <a:r>
              <a:rPr lang="en-AU" dirty="0"/>
              <a:t>	</a:t>
            </a:r>
            <a:r>
              <a:rPr lang="en-AU" dirty="0" smtClean="0"/>
              <a:t>10 10 0.1</a:t>
            </a:r>
            <a:br>
              <a:rPr lang="en-AU" dirty="0" smtClean="0"/>
            </a:br>
            <a:r>
              <a:rPr lang="en-AU" dirty="0" smtClean="0"/>
              <a:t>hat	30 30 10</a:t>
            </a:r>
            <a:br>
              <a:rPr lang="en-AU" dirty="0" smtClean="0"/>
            </a:br>
            <a:r>
              <a:rPr lang="en-AU" dirty="0" smtClean="0"/>
              <a:t>face	20 2 30</a:t>
            </a:r>
            <a:br>
              <a:rPr lang="en-AU" dirty="0" smtClean="0"/>
            </a:br>
            <a:r>
              <a:rPr lang="en-AU" dirty="0" smtClean="0"/>
              <a:t>colon (:)	0.1 1 0</a:t>
            </a:r>
            <a:br>
              <a:rPr lang="en-AU" dirty="0" smtClean="0"/>
            </a:br>
            <a:r>
              <a:rPr lang="en-AU" dirty="0" smtClean="0"/>
              <a:t>hyphen	1 0.1 0</a:t>
            </a:r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0563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paint mixture</a:t>
            </a:r>
            <a:r>
              <a:rPr lang="en-AU" dirty="0"/>
              <a:t>	</a:t>
            </a:r>
            <a:r>
              <a:rPr lang="en-AU" dirty="0" smtClean="0"/>
              <a:t>10 10 0.1</a:t>
            </a:r>
            <a:br>
              <a:rPr lang="en-AU" dirty="0" smtClean="0"/>
            </a:br>
            <a:r>
              <a:rPr lang="en-AU" dirty="0" smtClean="0"/>
              <a:t>hat	30 30 10</a:t>
            </a:r>
            <a:br>
              <a:rPr lang="en-AU" dirty="0" smtClean="0"/>
            </a:br>
            <a:r>
              <a:rPr lang="en-AU" dirty="0" smtClean="0"/>
              <a:t>face	20 2 30</a:t>
            </a:r>
            <a:br>
              <a:rPr lang="en-AU" dirty="0" smtClean="0"/>
            </a:br>
            <a:r>
              <a:rPr lang="en-AU" dirty="0" smtClean="0"/>
              <a:t>colon (:)	0.1 1 0</a:t>
            </a:r>
            <a:br>
              <a:rPr lang="en-AU" dirty="0" smtClean="0"/>
            </a:br>
            <a:r>
              <a:rPr lang="en-AU" dirty="0" smtClean="0"/>
              <a:t>hyphen	1 0.1 0</a:t>
            </a:r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5087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paint mixture</a:t>
            </a:r>
            <a:r>
              <a:rPr lang="en-AU" dirty="0"/>
              <a:t>	</a:t>
            </a:r>
            <a:r>
              <a:rPr lang="en-AU" dirty="0" smtClean="0"/>
              <a:t>10 10 0.1</a:t>
            </a:r>
            <a:br>
              <a:rPr lang="en-AU" dirty="0" smtClean="0"/>
            </a:br>
            <a:r>
              <a:rPr lang="en-AU" dirty="0" smtClean="0"/>
              <a:t>hat	30 30 10</a:t>
            </a:r>
            <a:br>
              <a:rPr lang="en-AU" dirty="0" smtClean="0"/>
            </a:br>
            <a:r>
              <a:rPr lang="en-AU" dirty="0" smtClean="0"/>
              <a:t>face	20 2 30</a:t>
            </a:r>
            <a:br>
              <a:rPr lang="en-AU" dirty="0" smtClean="0"/>
            </a:br>
            <a:r>
              <a:rPr lang="en-AU" dirty="0" smtClean="0"/>
              <a:t>colon (:)	0.1 1 0</a:t>
            </a:r>
            <a:br>
              <a:rPr lang="en-AU" dirty="0" smtClean="0"/>
            </a:br>
            <a:r>
              <a:rPr lang="en-AU" dirty="0" smtClean="0"/>
              <a:t>hyphen	1 0.1 0</a:t>
            </a:r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029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9041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paint mixture</a:t>
            </a:r>
            <a:r>
              <a:rPr lang="en-AU" dirty="0"/>
              <a:t>	</a:t>
            </a:r>
            <a:r>
              <a:rPr lang="en-AU" dirty="0" smtClean="0"/>
              <a:t>10 10 0.1</a:t>
            </a:r>
            <a:br>
              <a:rPr lang="en-AU" dirty="0" smtClean="0"/>
            </a:br>
            <a:r>
              <a:rPr lang="en-AU" dirty="0" smtClean="0"/>
              <a:t>hat	30 30 10</a:t>
            </a:r>
            <a:br>
              <a:rPr lang="en-AU" dirty="0" smtClean="0"/>
            </a:br>
            <a:r>
              <a:rPr lang="en-AU" dirty="0" smtClean="0"/>
              <a:t>face	20 2 30</a:t>
            </a:r>
            <a:br>
              <a:rPr lang="en-AU" dirty="0" smtClean="0"/>
            </a:br>
            <a:r>
              <a:rPr lang="en-AU" dirty="0" smtClean="0"/>
              <a:t>colon (:)	0.1 1 0</a:t>
            </a:r>
            <a:br>
              <a:rPr lang="en-AU" dirty="0" smtClean="0"/>
            </a:br>
            <a:r>
              <a:rPr lang="en-AU" dirty="0" smtClean="0"/>
              <a:t>hyphen	1 0.1 0</a:t>
            </a:r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029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2259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9643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8378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xmlns:p14="http://schemas.microsoft.com/office/powerpoint/2010/main" spd="slow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4571153" y="347248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4157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"/>
    </mc:Choice>
    <mc:Fallback xmlns="">
      <p:transition xmlns:p14="http://schemas.microsoft.com/office/powerpoint/2010/main" spd="slow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/>
              <a:t>right </a:t>
            </a:r>
            <a:r>
              <a:rPr lang="en-AU" dirty="0" smtClean="0"/>
              <a:t>parenthesis</a:t>
            </a:r>
            <a:r>
              <a:rPr lang="en-AU" dirty="0"/>
              <a:t> </a:t>
            </a:r>
            <a:r>
              <a:rPr lang="en-AU" dirty="0" smtClean="0"/>
              <a:t>(“)”)	1 1.5 0</a:t>
            </a:r>
            <a:br>
              <a:rPr lang="en-AU" dirty="0" smtClean="0"/>
            </a:br>
            <a:r>
              <a:rPr lang="en-AU" dirty="0" smtClean="0"/>
              <a:t>consultant	50 30 170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Lord	50 30 180</a:t>
            </a:r>
            <a:br>
              <a:rPr lang="en-AU" dirty="0" smtClean="0"/>
            </a:br>
            <a:r>
              <a:rPr lang="en-AU" dirty="0" smtClean="0"/>
              <a:t>candy	3 1 10</a:t>
            </a:r>
            <a:br>
              <a:rPr lang="en-AU" dirty="0" smtClean="0"/>
            </a:br>
            <a:r>
              <a:rPr lang="en-AU" dirty="0" smtClean="0"/>
              <a:t>shepherd’s crook	10 1 150</a:t>
            </a:r>
            <a:endParaRPr lang="en-AU" dirty="0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LISTEN TO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0755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5000"/>
    </mc:Choice>
    <mc:Fallback xmlns="">
      <p:transition xmlns:p14="http://schemas.microsoft.com/office/powerpoint/2010/main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8378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xmlns:p14="http://schemas.microsoft.com/office/powerpoint/2010/main" spd="slow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4571153" y="347248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4157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"/>
    </mc:Choice>
    <mc:Fallback xmlns="">
      <p:transition xmlns:p14="http://schemas.microsoft.com/office/powerpoint/2010/main" spd="slow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/>
              <a:t>right </a:t>
            </a:r>
            <a:r>
              <a:rPr lang="en-AU" dirty="0" smtClean="0"/>
              <a:t>parenthesis</a:t>
            </a:r>
            <a:r>
              <a:rPr lang="en-AU" dirty="0"/>
              <a:t> </a:t>
            </a:r>
            <a:r>
              <a:rPr lang="en-AU" dirty="0" smtClean="0"/>
              <a:t>(“)”)	1 1.5 0</a:t>
            </a:r>
            <a:br>
              <a:rPr lang="en-AU" dirty="0" smtClean="0"/>
            </a:br>
            <a:r>
              <a:rPr lang="en-AU" dirty="0" smtClean="0"/>
              <a:t>consultant	50 30 170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Lord	50 30 180</a:t>
            </a:r>
            <a:br>
              <a:rPr lang="en-AU" dirty="0" smtClean="0"/>
            </a:br>
            <a:r>
              <a:rPr lang="en-AU" dirty="0" smtClean="0"/>
              <a:t>candy	3 1 10</a:t>
            </a:r>
            <a:br>
              <a:rPr lang="en-AU" dirty="0" smtClean="0"/>
            </a:br>
            <a:r>
              <a:rPr lang="en-AU" dirty="0" smtClean="0"/>
              <a:t>shepherd’s crook	10 1 150</a:t>
            </a:r>
            <a:endParaRPr lang="en-AU" dirty="0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1940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/>
              <a:t>right </a:t>
            </a:r>
            <a:r>
              <a:rPr lang="en-AU" dirty="0" smtClean="0"/>
              <a:t>parenthesis</a:t>
            </a:r>
            <a:r>
              <a:rPr lang="en-AU" dirty="0"/>
              <a:t> </a:t>
            </a:r>
            <a:r>
              <a:rPr lang="en-AU" dirty="0" smtClean="0"/>
              <a:t>(“)”)	1 1.5 0</a:t>
            </a:r>
            <a:br>
              <a:rPr lang="en-AU" dirty="0" smtClean="0"/>
            </a:br>
            <a:r>
              <a:rPr lang="en-AU" dirty="0" smtClean="0"/>
              <a:t>consultant	50 30 170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Lord	50 30 180</a:t>
            </a:r>
            <a:br>
              <a:rPr lang="en-AU" dirty="0" smtClean="0"/>
            </a:br>
            <a:r>
              <a:rPr lang="en-AU" dirty="0" smtClean="0"/>
              <a:t>candy	3 1 10</a:t>
            </a:r>
            <a:br>
              <a:rPr lang="en-AU" dirty="0" smtClean="0"/>
            </a:br>
            <a:r>
              <a:rPr lang="en-AU" dirty="0" smtClean="0"/>
              <a:t>shepherd’s crook	10 1 150</a:t>
            </a:r>
            <a:endParaRPr lang="en-AU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6259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/>
              <a:t>right </a:t>
            </a:r>
            <a:r>
              <a:rPr lang="en-AU" dirty="0" smtClean="0"/>
              <a:t>parenthesis</a:t>
            </a:r>
            <a:r>
              <a:rPr lang="en-AU" dirty="0"/>
              <a:t> </a:t>
            </a:r>
            <a:r>
              <a:rPr lang="en-AU" dirty="0" smtClean="0"/>
              <a:t>(“)”)	1 1.5 0</a:t>
            </a:r>
            <a:br>
              <a:rPr lang="en-AU" dirty="0" smtClean="0"/>
            </a:br>
            <a:r>
              <a:rPr lang="en-AU" dirty="0" smtClean="0"/>
              <a:t>consultant	50 30 170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Lord	50 30 180</a:t>
            </a:r>
            <a:br>
              <a:rPr lang="en-AU" dirty="0" smtClean="0"/>
            </a:br>
            <a:r>
              <a:rPr lang="en-AU" dirty="0" smtClean="0"/>
              <a:t>candy	3 1 10</a:t>
            </a:r>
            <a:br>
              <a:rPr lang="en-AU" dirty="0" smtClean="0"/>
            </a:br>
            <a:r>
              <a:rPr lang="en-AU" dirty="0" smtClean="0"/>
              <a:t>shepherd’s crook	10 1 150</a:t>
            </a:r>
            <a:endParaRPr lang="en-AU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9248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/>
              <a:t>right </a:t>
            </a:r>
            <a:r>
              <a:rPr lang="en-AU" dirty="0" smtClean="0"/>
              <a:t>parenthesis</a:t>
            </a:r>
            <a:r>
              <a:rPr lang="en-AU" dirty="0"/>
              <a:t> </a:t>
            </a:r>
            <a:r>
              <a:rPr lang="en-AU" dirty="0" smtClean="0"/>
              <a:t>(“)”)	1 1.5 0</a:t>
            </a:r>
            <a:br>
              <a:rPr lang="en-AU" dirty="0" smtClean="0"/>
            </a:br>
            <a:r>
              <a:rPr lang="en-AU" dirty="0" smtClean="0"/>
              <a:t>consultant	50 30 170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Lord	50 30 180</a:t>
            </a:r>
            <a:br>
              <a:rPr lang="en-AU" dirty="0" smtClean="0"/>
            </a:br>
            <a:r>
              <a:rPr lang="en-AU" dirty="0" smtClean="0"/>
              <a:t>candy	3 1 10</a:t>
            </a:r>
            <a:br>
              <a:rPr lang="en-AU" dirty="0" smtClean="0"/>
            </a:br>
            <a:r>
              <a:rPr lang="en-AU" dirty="0" smtClean="0"/>
              <a:t>shepherd’s crook	10 1 150</a:t>
            </a:r>
            <a:endParaRPr lang="en-AU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4136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/>
              <a:t>right </a:t>
            </a:r>
            <a:r>
              <a:rPr lang="en-AU" dirty="0" smtClean="0"/>
              <a:t>parenthesis</a:t>
            </a:r>
            <a:r>
              <a:rPr lang="en-AU" dirty="0"/>
              <a:t> </a:t>
            </a:r>
            <a:r>
              <a:rPr lang="en-AU" dirty="0" smtClean="0"/>
              <a:t>(“)”)	1 1.5 0</a:t>
            </a:r>
            <a:br>
              <a:rPr lang="en-AU" dirty="0" smtClean="0"/>
            </a:br>
            <a:r>
              <a:rPr lang="en-AU" dirty="0" smtClean="0"/>
              <a:t>consultant	50 30 170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Lord	50 30 180</a:t>
            </a:r>
            <a:br>
              <a:rPr lang="en-AU" dirty="0" smtClean="0"/>
            </a:br>
            <a:r>
              <a:rPr lang="en-AU" dirty="0" smtClean="0"/>
              <a:t>candy	3 1 10</a:t>
            </a:r>
            <a:br>
              <a:rPr lang="en-AU" dirty="0" smtClean="0"/>
            </a:br>
            <a:r>
              <a:rPr lang="en-AU" dirty="0" smtClean="0"/>
              <a:t>shepherd’s crook	10 1 150</a:t>
            </a:r>
            <a:endParaRPr lang="en-AU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2288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/>
              <a:t>right </a:t>
            </a:r>
            <a:r>
              <a:rPr lang="en-AU" dirty="0" smtClean="0"/>
              <a:t>parenthesis</a:t>
            </a:r>
            <a:r>
              <a:rPr lang="en-AU" dirty="0"/>
              <a:t> </a:t>
            </a:r>
            <a:r>
              <a:rPr lang="en-AU" dirty="0" smtClean="0"/>
              <a:t>(“)”)	1 1.5 0</a:t>
            </a:r>
            <a:br>
              <a:rPr lang="en-AU" dirty="0" smtClean="0"/>
            </a:br>
            <a:r>
              <a:rPr lang="en-AU" dirty="0" smtClean="0"/>
              <a:t>consultant	50 30 170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Lord	50 30 180</a:t>
            </a:r>
            <a:br>
              <a:rPr lang="en-AU" dirty="0" smtClean="0"/>
            </a:br>
            <a:r>
              <a:rPr lang="en-AU" dirty="0" smtClean="0"/>
              <a:t>candy	3 1 10</a:t>
            </a:r>
            <a:br>
              <a:rPr lang="en-AU" dirty="0" smtClean="0"/>
            </a:br>
            <a:r>
              <a:rPr lang="en-AU" dirty="0" smtClean="0"/>
              <a:t>shepherd’s crook	10 1 150</a:t>
            </a:r>
            <a:endParaRPr lang="en-AU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3401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/>
              <a:t>right </a:t>
            </a:r>
            <a:r>
              <a:rPr lang="en-AU" dirty="0" smtClean="0"/>
              <a:t>parenthesis</a:t>
            </a:r>
            <a:r>
              <a:rPr lang="en-AU" dirty="0"/>
              <a:t> </a:t>
            </a:r>
            <a:r>
              <a:rPr lang="en-AU" dirty="0" smtClean="0"/>
              <a:t>(“)”)	1 1.5 0</a:t>
            </a:r>
            <a:br>
              <a:rPr lang="en-AU" dirty="0" smtClean="0"/>
            </a:br>
            <a:r>
              <a:rPr lang="en-AU" dirty="0" smtClean="0"/>
              <a:t>consultant	50 30 170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Lord	50 30 180</a:t>
            </a:r>
            <a:br>
              <a:rPr lang="en-AU" dirty="0" smtClean="0"/>
            </a:br>
            <a:r>
              <a:rPr lang="en-AU" dirty="0" smtClean="0"/>
              <a:t>candy	3 1 10</a:t>
            </a:r>
            <a:br>
              <a:rPr lang="en-AU" dirty="0" smtClean="0"/>
            </a:br>
            <a:r>
              <a:rPr lang="en-AU" dirty="0" smtClean="0"/>
              <a:t>shepherd’s crook	10 1 150</a:t>
            </a:r>
            <a:endParaRPr lang="en-AU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5991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/>
              <a:t>right </a:t>
            </a:r>
            <a:r>
              <a:rPr lang="en-AU" dirty="0" smtClean="0"/>
              <a:t>parenthesis</a:t>
            </a:r>
            <a:r>
              <a:rPr lang="en-AU" dirty="0"/>
              <a:t> </a:t>
            </a:r>
            <a:r>
              <a:rPr lang="en-AU" dirty="0" smtClean="0"/>
              <a:t>(“)”)	1 1.5 0</a:t>
            </a:r>
            <a:br>
              <a:rPr lang="en-AU" dirty="0" smtClean="0"/>
            </a:br>
            <a:r>
              <a:rPr lang="en-AU" dirty="0" smtClean="0"/>
              <a:t>consultant	50 30 170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Lord	50 30 180</a:t>
            </a:r>
            <a:br>
              <a:rPr lang="en-AU" dirty="0" smtClean="0"/>
            </a:br>
            <a:r>
              <a:rPr lang="en-AU" dirty="0" smtClean="0"/>
              <a:t>candy	3 1 10</a:t>
            </a:r>
            <a:br>
              <a:rPr lang="en-AU" dirty="0" smtClean="0"/>
            </a:br>
            <a:r>
              <a:rPr lang="en-AU" dirty="0" smtClean="0"/>
              <a:t>shepherd’s crook	10 1 150</a:t>
            </a:r>
            <a:endParaRPr lang="en-AU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029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9506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/>
              <a:t>right </a:t>
            </a:r>
            <a:r>
              <a:rPr lang="en-AU" dirty="0" smtClean="0"/>
              <a:t>parenthesis</a:t>
            </a:r>
            <a:r>
              <a:rPr lang="en-AU" dirty="0"/>
              <a:t> </a:t>
            </a:r>
            <a:r>
              <a:rPr lang="en-AU" dirty="0" smtClean="0"/>
              <a:t>(“)”)	1 1.5 0</a:t>
            </a:r>
            <a:br>
              <a:rPr lang="en-AU" dirty="0" smtClean="0"/>
            </a:br>
            <a:r>
              <a:rPr lang="en-AU" dirty="0" smtClean="0"/>
              <a:t>consultant	50 30 170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Lord	50 30 180</a:t>
            </a:r>
            <a:br>
              <a:rPr lang="en-AU" dirty="0" smtClean="0"/>
            </a:br>
            <a:r>
              <a:rPr lang="en-AU" dirty="0" smtClean="0"/>
              <a:t>candy	3 1 10</a:t>
            </a:r>
            <a:br>
              <a:rPr lang="en-AU" dirty="0" smtClean="0"/>
            </a:br>
            <a:r>
              <a:rPr lang="en-AU" dirty="0" smtClean="0"/>
              <a:t>shepherd’s crook	10 1 150</a:t>
            </a:r>
            <a:endParaRPr lang="en-AU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029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2259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9364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0761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xmlns:p14="http://schemas.microsoft.com/office/powerpoint/2010/main" spd="slow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4571153" y="347248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8291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"/>
    </mc:Choice>
    <mc:Fallback xmlns="">
      <p:transition xmlns:p14="http://schemas.microsoft.com/office/powerpoint/2010/main" spd="slow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stick	20 1 1</a:t>
            </a:r>
            <a:br>
              <a:rPr lang="en-AU" dirty="0" smtClean="0"/>
            </a:br>
            <a:r>
              <a:rPr lang="en-AU" dirty="0" smtClean="0"/>
              <a:t>base	100 100 1</a:t>
            </a:r>
            <a:br>
              <a:rPr lang="en-AU" dirty="0" smtClean="0"/>
            </a:br>
            <a:r>
              <a:rPr lang="en-AU" dirty="0" smtClean="0"/>
              <a:t>picture	10 1 10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doctor	50 30 180</a:t>
            </a:r>
            <a:br>
              <a:rPr lang="en-AU" dirty="0" smtClean="0"/>
            </a:br>
            <a:r>
              <a:rPr lang="en-AU" dirty="0" smtClean="0"/>
              <a:t>soufflé	20 20 30</a:t>
            </a:r>
            <a:endParaRPr lang="en-AU" dirty="0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LISTEN TO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685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5000"/>
    </mc:Choice>
    <mc:Fallback xmlns="">
      <p:transition xmlns:p14="http://schemas.microsoft.com/office/powerpoint/2010/main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0761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xmlns:p14="http://schemas.microsoft.com/office/powerpoint/2010/main" spd="slow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4571153" y="347248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8291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"/>
    </mc:Choice>
    <mc:Fallback xmlns="">
      <p:transition xmlns:p14="http://schemas.microsoft.com/office/powerpoint/2010/main" spd="slow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stick	20 1 1</a:t>
            </a:r>
            <a:br>
              <a:rPr lang="en-AU" dirty="0" smtClean="0"/>
            </a:br>
            <a:r>
              <a:rPr lang="en-AU" dirty="0" smtClean="0"/>
              <a:t>base	100 100 1</a:t>
            </a:r>
            <a:br>
              <a:rPr lang="en-AU" dirty="0" smtClean="0"/>
            </a:br>
            <a:r>
              <a:rPr lang="en-AU" dirty="0" smtClean="0"/>
              <a:t>picture	10 1 10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doctor	50 30 180</a:t>
            </a:r>
            <a:br>
              <a:rPr lang="en-AU" dirty="0" smtClean="0"/>
            </a:br>
            <a:r>
              <a:rPr lang="en-AU" dirty="0" smtClean="0"/>
              <a:t>soufflé	20 20 30</a:t>
            </a:r>
            <a:endParaRPr lang="en-AU" dirty="0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4084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stick	20 1 1</a:t>
            </a:r>
            <a:br>
              <a:rPr lang="en-AU" dirty="0" smtClean="0"/>
            </a:br>
            <a:r>
              <a:rPr lang="en-AU" dirty="0" smtClean="0"/>
              <a:t>base	100 100 1</a:t>
            </a:r>
            <a:br>
              <a:rPr lang="en-AU" dirty="0" smtClean="0"/>
            </a:br>
            <a:r>
              <a:rPr lang="en-AU" dirty="0" smtClean="0"/>
              <a:t>picture	10 1 10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doctor	50 30 180</a:t>
            </a:r>
            <a:br>
              <a:rPr lang="en-AU" dirty="0" smtClean="0"/>
            </a:br>
            <a:r>
              <a:rPr lang="en-AU" dirty="0" smtClean="0"/>
              <a:t>soufflé	20 20 30</a:t>
            </a:r>
            <a:endParaRPr lang="en-AU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3281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stick	20 1 1</a:t>
            </a:r>
            <a:br>
              <a:rPr lang="en-AU" dirty="0" smtClean="0"/>
            </a:br>
            <a:r>
              <a:rPr lang="en-AU" dirty="0" smtClean="0"/>
              <a:t>base	100 100 1</a:t>
            </a:r>
            <a:br>
              <a:rPr lang="en-AU" dirty="0" smtClean="0"/>
            </a:br>
            <a:r>
              <a:rPr lang="en-AU" dirty="0" smtClean="0"/>
              <a:t>picture	10 1 10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doctor	50 30 180</a:t>
            </a:r>
            <a:br>
              <a:rPr lang="en-AU" dirty="0" smtClean="0"/>
            </a:br>
            <a:r>
              <a:rPr lang="en-AU" dirty="0" smtClean="0"/>
              <a:t>soufflé	20 20 30</a:t>
            </a:r>
            <a:endParaRPr lang="en-AU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5899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stick	20 1 1</a:t>
            </a:r>
            <a:br>
              <a:rPr lang="en-AU" dirty="0" smtClean="0"/>
            </a:br>
            <a:r>
              <a:rPr lang="en-AU" dirty="0" smtClean="0"/>
              <a:t>base	100 100 1</a:t>
            </a:r>
            <a:br>
              <a:rPr lang="en-AU" dirty="0" smtClean="0"/>
            </a:br>
            <a:r>
              <a:rPr lang="en-AU" dirty="0" smtClean="0"/>
              <a:t>picture	10 1 10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doctor	50 30 180</a:t>
            </a:r>
            <a:br>
              <a:rPr lang="en-AU" dirty="0" smtClean="0"/>
            </a:br>
            <a:r>
              <a:rPr lang="en-AU" dirty="0" smtClean="0"/>
              <a:t>soufflé	20 20 30</a:t>
            </a:r>
            <a:endParaRPr lang="en-AU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8626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stick	20 1 1</a:t>
            </a:r>
            <a:br>
              <a:rPr lang="en-AU" dirty="0" smtClean="0"/>
            </a:br>
            <a:r>
              <a:rPr lang="en-AU" dirty="0" smtClean="0"/>
              <a:t>base	100 100 1</a:t>
            </a:r>
            <a:br>
              <a:rPr lang="en-AU" dirty="0" smtClean="0"/>
            </a:br>
            <a:r>
              <a:rPr lang="en-AU" dirty="0" smtClean="0"/>
              <a:t>picture	10 1 10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doctor	50 30 180</a:t>
            </a:r>
            <a:br>
              <a:rPr lang="en-AU" dirty="0" smtClean="0"/>
            </a:br>
            <a:r>
              <a:rPr lang="en-AU" dirty="0" smtClean="0"/>
              <a:t>soufflé	20 20 30</a:t>
            </a:r>
            <a:endParaRPr lang="en-AU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390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stick	20 1 1</a:t>
            </a:r>
            <a:br>
              <a:rPr lang="en-AU" dirty="0" smtClean="0"/>
            </a:br>
            <a:r>
              <a:rPr lang="en-AU" dirty="0" smtClean="0"/>
              <a:t>base	100 100 1</a:t>
            </a:r>
            <a:br>
              <a:rPr lang="en-AU" dirty="0" smtClean="0"/>
            </a:br>
            <a:r>
              <a:rPr lang="en-AU" dirty="0" smtClean="0"/>
              <a:t>picture	10 1 10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doctor	50 30 180</a:t>
            </a:r>
            <a:br>
              <a:rPr lang="en-AU" dirty="0" smtClean="0"/>
            </a:br>
            <a:r>
              <a:rPr lang="en-AU" dirty="0" smtClean="0"/>
              <a:t>soufflé	20 20 30</a:t>
            </a:r>
            <a:endParaRPr lang="en-AU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3048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stick	20 1 1</a:t>
            </a:r>
            <a:br>
              <a:rPr lang="en-AU" dirty="0" smtClean="0"/>
            </a:br>
            <a:r>
              <a:rPr lang="en-AU" dirty="0" smtClean="0"/>
              <a:t>base	100 100 1</a:t>
            </a:r>
            <a:br>
              <a:rPr lang="en-AU" dirty="0" smtClean="0"/>
            </a:br>
            <a:r>
              <a:rPr lang="en-AU" dirty="0" smtClean="0"/>
              <a:t>picture	10 1 10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doctor	50 30 180</a:t>
            </a:r>
            <a:br>
              <a:rPr lang="en-AU" dirty="0" smtClean="0"/>
            </a:br>
            <a:r>
              <a:rPr lang="en-AU" dirty="0" smtClean="0"/>
              <a:t>soufflé	20 20 30</a:t>
            </a:r>
            <a:endParaRPr lang="en-AU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4301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stick	20 1 1</a:t>
            </a:r>
            <a:br>
              <a:rPr lang="en-AU" dirty="0" smtClean="0"/>
            </a:br>
            <a:r>
              <a:rPr lang="en-AU" dirty="0" smtClean="0"/>
              <a:t>base	100 100 1</a:t>
            </a:r>
            <a:br>
              <a:rPr lang="en-AU" dirty="0" smtClean="0"/>
            </a:br>
            <a:r>
              <a:rPr lang="en-AU" dirty="0" smtClean="0"/>
              <a:t>picture	10 1 10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doctor	50 30 180</a:t>
            </a:r>
            <a:br>
              <a:rPr lang="en-AU" dirty="0" smtClean="0"/>
            </a:br>
            <a:r>
              <a:rPr lang="en-AU" dirty="0" smtClean="0"/>
              <a:t>soufflé	20 20 30</a:t>
            </a:r>
            <a:endParaRPr lang="en-AU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029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541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stick	20 1 1</a:t>
            </a:r>
            <a:br>
              <a:rPr lang="en-AU" dirty="0" smtClean="0"/>
            </a:br>
            <a:r>
              <a:rPr lang="en-AU" dirty="0" smtClean="0"/>
              <a:t>base	100 100 1</a:t>
            </a:r>
            <a:br>
              <a:rPr lang="en-AU" dirty="0" smtClean="0"/>
            </a:br>
            <a:r>
              <a:rPr lang="en-AU" dirty="0" smtClean="0"/>
              <a:t>picture	10 1 10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doctor	50 30 180</a:t>
            </a:r>
            <a:br>
              <a:rPr lang="en-AU" dirty="0" smtClean="0"/>
            </a:br>
            <a:r>
              <a:rPr lang="en-AU" dirty="0" smtClean="0"/>
              <a:t>soufflé	20 20 30</a:t>
            </a:r>
            <a:endParaRPr lang="en-AU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029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2259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4870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3905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xmlns:p14="http://schemas.microsoft.com/office/powerpoint/2010/main" spd="slow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4571153" y="347248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3124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"/>
    </mc:Choice>
    <mc:Fallback xmlns="">
      <p:transition xmlns:p14="http://schemas.microsoft.com/office/powerpoint/2010/main" spd="slow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sweet	3 1 1</a:t>
            </a:r>
            <a:br>
              <a:rPr lang="en-AU" dirty="0" smtClean="0"/>
            </a:br>
            <a:r>
              <a:rPr lang="en-AU" dirty="0" smtClean="0"/>
              <a:t>spoon	10 2 1</a:t>
            </a:r>
            <a:br>
              <a:rPr lang="en-AU" dirty="0" smtClean="0"/>
            </a:br>
            <a:r>
              <a:rPr lang="en-AU" dirty="0" smtClean="0"/>
              <a:t>scalpel	20 1 1</a:t>
            </a:r>
            <a:br>
              <a:rPr lang="en-AU" dirty="0" smtClean="0"/>
            </a:br>
            <a:r>
              <a:rPr lang="en-AU" dirty="0" smtClean="0"/>
              <a:t>knife	10 1 1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astronaut	50 30 180</a:t>
            </a:r>
            <a:endParaRPr lang="en-AU" dirty="0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LISTEN TO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2409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5000"/>
    </mc:Choice>
    <mc:Fallback xmlns="">
      <p:transition xmlns:p14="http://schemas.microsoft.com/office/powerpoint/2010/main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3905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xmlns:p14="http://schemas.microsoft.com/office/powerpoint/2010/main" spd="slow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4571153" y="347248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3124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"/>
    </mc:Choice>
    <mc:Fallback xmlns="">
      <p:transition xmlns:p14="http://schemas.microsoft.com/office/powerpoint/2010/main" spd="slow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sweet	3 1 1</a:t>
            </a:r>
            <a:br>
              <a:rPr lang="en-AU" dirty="0" smtClean="0"/>
            </a:br>
            <a:r>
              <a:rPr lang="en-AU" dirty="0" smtClean="0"/>
              <a:t>spoon	10 2 1</a:t>
            </a:r>
            <a:br>
              <a:rPr lang="en-AU" dirty="0" smtClean="0"/>
            </a:br>
            <a:r>
              <a:rPr lang="en-AU" dirty="0" smtClean="0"/>
              <a:t>scalpel	20 1 1</a:t>
            </a:r>
            <a:br>
              <a:rPr lang="en-AU" dirty="0" smtClean="0"/>
            </a:br>
            <a:r>
              <a:rPr lang="en-AU" dirty="0" smtClean="0"/>
              <a:t>knife	10 1 1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astronaut	50 30 180</a:t>
            </a:r>
            <a:endParaRPr lang="en-AU" dirty="0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4662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sweet	3 1 1</a:t>
            </a:r>
            <a:br>
              <a:rPr lang="en-AU" dirty="0" smtClean="0"/>
            </a:br>
            <a:r>
              <a:rPr lang="en-AU" dirty="0" smtClean="0"/>
              <a:t>spoon	10 2 1</a:t>
            </a:r>
            <a:br>
              <a:rPr lang="en-AU" dirty="0" smtClean="0"/>
            </a:br>
            <a:r>
              <a:rPr lang="en-AU" dirty="0" smtClean="0"/>
              <a:t>scalpel	20 1 1</a:t>
            </a:r>
            <a:br>
              <a:rPr lang="en-AU" dirty="0" smtClean="0"/>
            </a:br>
            <a:r>
              <a:rPr lang="en-AU" dirty="0" smtClean="0"/>
              <a:t>knife	10 1 1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astronaut	50 30 180</a:t>
            </a:r>
            <a:endParaRPr lang="en-AU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1288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sweet	3 1 1</a:t>
            </a:r>
            <a:br>
              <a:rPr lang="en-AU" dirty="0" smtClean="0"/>
            </a:br>
            <a:r>
              <a:rPr lang="en-AU" dirty="0" smtClean="0"/>
              <a:t>spoon	10 2 1</a:t>
            </a:r>
            <a:br>
              <a:rPr lang="en-AU" dirty="0" smtClean="0"/>
            </a:br>
            <a:r>
              <a:rPr lang="en-AU" dirty="0" smtClean="0"/>
              <a:t>scalpel	20 1 1</a:t>
            </a:r>
            <a:br>
              <a:rPr lang="en-AU" dirty="0" smtClean="0"/>
            </a:br>
            <a:r>
              <a:rPr lang="en-AU" dirty="0" smtClean="0"/>
              <a:t>knife	10 1 1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astronaut	50 30 180</a:t>
            </a:r>
            <a:endParaRPr lang="en-AU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2981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sweet	3 1 1</a:t>
            </a:r>
            <a:br>
              <a:rPr lang="en-AU" dirty="0" smtClean="0"/>
            </a:br>
            <a:r>
              <a:rPr lang="en-AU" dirty="0" smtClean="0"/>
              <a:t>spoon	10 2 1</a:t>
            </a:r>
            <a:br>
              <a:rPr lang="en-AU" dirty="0" smtClean="0"/>
            </a:br>
            <a:r>
              <a:rPr lang="en-AU" dirty="0" smtClean="0"/>
              <a:t>scalpel	20 1 1</a:t>
            </a:r>
            <a:br>
              <a:rPr lang="en-AU" dirty="0" smtClean="0"/>
            </a:br>
            <a:r>
              <a:rPr lang="en-AU" dirty="0" smtClean="0"/>
              <a:t>knife	10 1 1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astronaut	50 30 180</a:t>
            </a:r>
            <a:endParaRPr lang="en-AU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7793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sweet	3 1 1</a:t>
            </a:r>
            <a:br>
              <a:rPr lang="en-AU" dirty="0" smtClean="0"/>
            </a:br>
            <a:r>
              <a:rPr lang="en-AU" dirty="0" smtClean="0"/>
              <a:t>spoon	10 2 1</a:t>
            </a:r>
            <a:br>
              <a:rPr lang="en-AU" dirty="0" smtClean="0"/>
            </a:br>
            <a:r>
              <a:rPr lang="en-AU" dirty="0" smtClean="0"/>
              <a:t>scalpel	20 1 1</a:t>
            </a:r>
            <a:br>
              <a:rPr lang="en-AU" dirty="0" smtClean="0"/>
            </a:br>
            <a:r>
              <a:rPr lang="en-AU" dirty="0" smtClean="0"/>
              <a:t>knife	10 1 1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astronaut	50 30 180</a:t>
            </a:r>
            <a:endParaRPr lang="en-AU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9364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sweet	3 1 1</a:t>
            </a:r>
            <a:br>
              <a:rPr lang="en-AU" dirty="0" smtClean="0"/>
            </a:br>
            <a:r>
              <a:rPr lang="en-AU" dirty="0" smtClean="0"/>
              <a:t>spoon	10 2 1</a:t>
            </a:r>
            <a:br>
              <a:rPr lang="en-AU" dirty="0" smtClean="0"/>
            </a:br>
            <a:r>
              <a:rPr lang="en-AU" dirty="0" smtClean="0"/>
              <a:t>scalpel	20 1 1</a:t>
            </a:r>
            <a:br>
              <a:rPr lang="en-AU" dirty="0" smtClean="0"/>
            </a:br>
            <a:r>
              <a:rPr lang="en-AU" dirty="0" smtClean="0"/>
              <a:t>knife	10 1 1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astronaut	50 30 180</a:t>
            </a:r>
            <a:endParaRPr lang="en-AU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1630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sweet	3 1 1</a:t>
            </a:r>
            <a:br>
              <a:rPr lang="en-AU" dirty="0" smtClean="0"/>
            </a:br>
            <a:r>
              <a:rPr lang="en-AU" dirty="0" smtClean="0"/>
              <a:t>spoon	10 2 1</a:t>
            </a:r>
            <a:br>
              <a:rPr lang="en-AU" dirty="0" smtClean="0"/>
            </a:br>
            <a:r>
              <a:rPr lang="en-AU" dirty="0" smtClean="0"/>
              <a:t>scalpel	20 1 1</a:t>
            </a:r>
            <a:br>
              <a:rPr lang="en-AU" dirty="0" smtClean="0"/>
            </a:br>
            <a:r>
              <a:rPr lang="en-AU" dirty="0" smtClean="0"/>
              <a:t>knife	10 1 1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astronaut	50 30 180</a:t>
            </a:r>
            <a:endParaRPr lang="en-AU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5395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sweet	3 1 1</a:t>
            </a:r>
            <a:br>
              <a:rPr lang="en-AU" dirty="0" smtClean="0"/>
            </a:br>
            <a:r>
              <a:rPr lang="en-AU" dirty="0" smtClean="0"/>
              <a:t>spoon	10 2 1</a:t>
            </a:r>
            <a:br>
              <a:rPr lang="en-AU" dirty="0" smtClean="0"/>
            </a:br>
            <a:r>
              <a:rPr lang="en-AU" dirty="0" smtClean="0"/>
              <a:t>scalpel	20 1 1</a:t>
            </a:r>
            <a:br>
              <a:rPr lang="en-AU" dirty="0" smtClean="0"/>
            </a:br>
            <a:r>
              <a:rPr lang="en-AU" dirty="0" smtClean="0"/>
              <a:t>knife	10 1 1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astronaut	50 30 180</a:t>
            </a:r>
            <a:endParaRPr lang="en-AU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029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5619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sweet	3 1 1</a:t>
            </a:r>
            <a:br>
              <a:rPr lang="en-AU" dirty="0" smtClean="0"/>
            </a:br>
            <a:r>
              <a:rPr lang="en-AU" dirty="0" smtClean="0"/>
              <a:t>spoon	10 2 1</a:t>
            </a:r>
            <a:br>
              <a:rPr lang="en-AU" dirty="0" smtClean="0"/>
            </a:br>
            <a:r>
              <a:rPr lang="en-AU" dirty="0" smtClean="0"/>
              <a:t>scalpel	20 1 1</a:t>
            </a:r>
            <a:br>
              <a:rPr lang="en-AU" dirty="0" smtClean="0"/>
            </a:br>
            <a:r>
              <a:rPr lang="en-AU" dirty="0" smtClean="0"/>
              <a:t>knife	10 1 1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astronaut	50 30 180</a:t>
            </a:r>
            <a:endParaRPr lang="en-AU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029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2259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8733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6069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xmlns:p14="http://schemas.microsoft.com/office/powerpoint/2010/main" spd="slow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4571153" y="347248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733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"/>
    </mc:Choice>
    <mc:Fallback xmlns="">
      <p:transition xmlns:p14="http://schemas.microsoft.com/office/powerpoint/2010/main" spd="slow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ship shaped lolly	1 1 0.5</a:t>
            </a:r>
            <a:br>
              <a:rPr lang="en-AU" dirty="0" smtClean="0"/>
            </a:br>
            <a:r>
              <a:rPr lang="en-AU" dirty="0" smtClean="0"/>
              <a:t>paper holder	5 5 1</a:t>
            </a:r>
            <a:br>
              <a:rPr lang="en-AU" dirty="0" smtClean="0"/>
            </a:br>
            <a:r>
              <a:rPr lang="en-AU" dirty="0" smtClean="0"/>
              <a:t>wrapper	5 5 0.01</a:t>
            </a:r>
            <a:br>
              <a:rPr lang="en-AU" dirty="0" smtClean="0"/>
            </a:br>
            <a:r>
              <a:rPr lang="en-AU" dirty="0" smtClean="0"/>
              <a:t>dentures	4 4 4</a:t>
            </a:r>
            <a:br>
              <a:rPr lang="en-AU" dirty="0" smtClean="0"/>
            </a:br>
            <a:r>
              <a:rPr lang="en-AU" dirty="0" smtClean="0"/>
              <a:t>shuttle bus	4 1 1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LISTEN TO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4467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5000"/>
    </mc:Choice>
    <mc:Fallback xmlns="">
      <p:transition xmlns:p14="http://schemas.microsoft.com/office/powerpoint/2010/main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4965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xmlns:p14="http://schemas.microsoft.com/office/powerpoint/2010/main" spd="slow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4571153" y="347248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2031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"/>
    </mc:Choice>
    <mc:Fallback xmlns="">
      <p:transition xmlns:p14="http://schemas.microsoft.com/office/powerpoint/2010/main" spd="slow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ship shaped lolly	1 1 0.5</a:t>
            </a:r>
            <a:br>
              <a:rPr lang="en-AU" dirty="0" smtClean="0"/>
            </a:br>
            <a:r>
              <a:rPr lang="en-AU" dirty="0" smtClean="0"/>
              <a:t>paper holder	5 5 1</a:t>
            </a:r>
            <a:br>
              <a:rPr lang="en-AU" dirty="0" smtClean="0"/>
            </a:br>
            <a:r>
              <a:rPr lang="en-AU" dirty="0" smtClean="0"/>
              <a:t>wrapper	5 5 0.01</a:t>
            </a:r>
            <a:br>
              <a:rPr lang="en-AU" dirty="0" smtClean="0"/>
            </a:br>
            <a:r>
              <a:rPr lang="en-AU" dirty="0" smtClean="0"/>
              <a:t>dentures	4 4 4</a:t>
            </a:r>
            <a:br>
              <a:rPr lang="en-AU" dirty="0" smtClean="0"/>
            </a:br>
            <a:r>
              <a:rPr lang="en-AU" dirty="0" smtClean="0"/>
              <a:t>shuttle bus	4 1 1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0114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ship shaped lolly	1 1 0.5</a:t>
            </a:r>
            <a:br>
              <a:rPr lang="en-AU" dirty="0" smtClean="0"/>
            </a:br>
            <a:r>
              <a:rPr lang="en-AU" dirty="0" smtClean="0"/>
              <a:t>paper holder	5 5 1</a:t>
            </a:r>
            <a:br>
              <a:rPr lang="en-AU" dirty="0" smtClean="0"/>
            </a:br>
            <a:r>
              <a:rPr lang="en-AU" dirty="0" smtClean="0"/>
              <a:t>wrapper	5 5 0.01</a:t>
            </a:r>
            <a:br>
              <a:rPr lang="en-AU" dirty="0" smtClean="0"/>
            </a:br>
            <a:r>
              <a:rPr lang="en-AU" dirty="0" smtClean="0"/>
              <a:t>dentures	4 4 4</a:t>
            </a:r>
            <a:br>
              <a:rPr lang="en-AU" dirty="0" smtClean="0"/>
            </a:br>
            <a:r>
              <a:rPr lang="en-AU" dirty="0" smtClean="0"/>
              <a:t>shuttle bus	4 1 1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8336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ship shaped lolly	1 1 0.5</a:t>
            </a:r>
            <a:br>
              <a:rPr lang="en-AU" dirty="0" smtClean="0"/>
            </a:br>
            <a:r>
              <a:rPr lang="en-AU" dirty="0" smtClean="0"/>
              <a:t>paper holder	5 5 1</a:t>
            </a:r>
            <a:br>
              <a:rPr lang="en-AU" dirty="0" smtClean="0"/>
            </a:br>
            <a:r>
              <a:rPr lang="en-AU" dirty="0" smtClean="0"/>
              <a:t>wrapper	5 5 0.01</a:t>
            </a:r>
            <a:br>
              <a:rPr lang="en-AU" dirty="0" smtClean="0"/>
            </a:br>
            <a:r>
              <a:rPr lang="en-AU" dirty="0" smtClean="0"/>
              <a:t>dentures	4 4 4</a:t>
            </a:r>
            <a:br>
              <a:rPr lang="en-AU" dirty="0" smtClean="0"/>
            </a:br>
            <a:r>
              <a:rPr lang="en-AU" dirty="0" smtClean="0"/>
              <a:t>shuttle bus	4 1 1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5090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ship shaped lolly	1 1 0.5</a:t>
            </a:r>
            <a:br>
              <a:rPr lang="en-AU" dirty="0" smtClean="0"/>
            </a:br>
            <a:r>
              <a:rPr lang="en-AU" dirty="0" smtClean="0"/>
              <a:t>paper holder	5 5 1</a:t>
            </a:r>
            <a:br>
              <a:rPr lang="en-AU" dirty="0" smtClean="0"/>
            </a:br>
            <a:r>
              <a:rPr lang="en-AU" dirty="0" smtClean="0"/>
              <a:t>wrapper	5 5 0.01</a:t>
            </a:r>
            <a:br>
              <a:rPr lang="en-AU" dirty="0" smtClean="0"/>
            </a:br>
            <a:r>
              <a:rPr lang="en-AU" dirty="0" smtClean="0"/>
              <a:t>dentures	4 4 4</a:t>
            </a:r>
            <a:br>
              <a:rPr lang="en-AU" dirty="0" smtClean="0"/>
            </a:br>
            <a:r>
              <a:rPr lang="en-AU" dirty="0" smtClean="0"/>
              <a:t>shuttle bus	4 1 1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6765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ship shaped lolly	1 1 0.5</a:t>
            </a:r>
            <a:br>
              <a:rPr lang="en-AU" dirty="0" smtClean="0"/>
            </a:br>
            <a:r>
              <a:rPr lang="en-AU" dirty="0" smtClean="0"/>
              <a:t>paper holder	5 5 1</a:t>
            </a:r>
            <a:br>
              <a:rPr lang="en-AU" dirty="0" smtClean="0"/>
            </a:br>
            <a:r>
              <a:rPr lang="en-AU" dirty="0" smtClean="0"/>
              <a:t>wrapper	5 5 0.01</a:t>
            </a:r>
            <a:br>
              <a:rPr lang="en-AU" dirty="0" smtClean="0"/>
            </a:br>
            <a:r>
              <a:rPr lang="en-AU" dirty="0" smtClean="0"/>
              <a:t>dentures	4 4 4</a:t>
            </a:r>
            <a:br>
              <a:rPr lang="en-AU" dirty="0" smtClean="0"/>
            </a:br>
            <a:r>
              <a:rPr lang="en-AU" dirty="0" smtClean="0"/>
              <a:t>shuttle bus	4 1 1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2706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ship shaped lolly	1 1 0.5</a:t>
            </a:r>
            <a:br>
              <a:rPr lang="en-AU" dirty="0" smtClean="0"/>
            </a:br>
            <a:r>
              <a:rPr lang="en-AU" dirty="0" smtClean="0"/>
              <a:t>paper holder	5 5 1</a:t>
            </a:r>
            <a:br>
              <a:rPr lang="en-AU" dirty="0" smtClean="0"/>
            </a:br>
            <a:r>
              <a:rPr lang="en-AU" dirty="0" smtClean="0"/>
              <a:t>wrapper	5 5 0.01</a:t>
            </a:r>
            <a:br>
              <a:rPr lang="en-AU" dirty="0" smtClean="0"/>
            </a:br>
            <a:r>
              <a:rPr lang="en-AU" dirty="0" smtClean="0"/>
              <a:t>dentures	4 4 4</a:t>
            </a:r>
            <a:br>
              <a:rPr lang="en-AU" dirty="0" smtClean="0"/>
            </a:br>
            <a:r>
              <a:rPr lang="en-AU" dirty="0" smtClean="0"/>
              <a:t>shuttle bus	4 1 1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5403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ship shaped lolly	1 1 0.5</a:t>
            </a:r>
            <a:br>
              <a:rPr lang="en-AU" dirty="0" smtClean="0"/>
            </a:br>
            <a:r>
              <a:rPr lang="en-AU" dirty="0" smtClean="0"/>
              <a:t>paper holder	5 5 1</a:t>
            </a:r>
            <a:br>
              <a:rPr lang="en-AU" dirty="0" smtClean="0"/>
            </a:br>
            <a:r>
              <a:rPr lang="en-AU" dirty="0" smtClean="0"/>
              <a:t>wrapper	5 5 0.01</a:t>
            </a:r>
            <a:br>
              <a:rPr lang="en-AU" dirty="0" smtClean="0"/>
            </a:br>
            <a:r>
              <a:rPr lang="en-AU" dirty="0" smtClean="0"/>
              <a:t>dentures	4 4 4</a:t>
            </a:r>
            <a:br>
              <a:rPr lang="en-AU" dirty="0" smtClean="0"/>
            </a:br>
            <a:r>
              <a:rPr lang="en-AU" dirty="0" smtClean="0"/>
              <a:t>shuttle bus	4 1 1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596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ship shaped lolly	1 1 0.5</a:t>
            </a:r>
            <a:br>
              <a:rPr lang="en-AU" dirty="0" smtClean="0"/>
            </a:br>
            <a:r>
              <a:rPr lang="en-AU" dirty="0" smtClean="0"/>
              <a:t>paper holder	5 5 1</a:t>
            </a:r>
            <a:br>
              <a:rPr lang="en-AU" dirty="0" smtClean="0"/>
            </a:br>
            <a:r>
              <a:rPr lang="en-AU" dirty="0" smtClean="0"/>
              <a:t>wrapper	5 5 0.01</a:t>
            </a:r>
            <a:br>
              <a:rPr lang="en-AU" dirty="0" smtClean="0"/>
            </a:br>
            <a:r>
              <a:rPr lang="en-AU" dirty="0" smtClean="0"/>
              <a:t>dentures	4 4 4</a:t>
            </a:r>
            <a:br>
              <a:rPr lang="en-AU" dirty="0" smtClean="0"/>
            </a:br>
            <a:r>
              <a:rPr lang="en-AU" dirty="0" smtClean="0"/>
              <a:t>shuttle bus	4 1 1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029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7165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ship shaped lolly	1 1 0.5</a:t>
            </a:r>
            <a:br>
              <a:rPr lang="en-AU" dirty="0" smtClean="0"/>
            </a:br>
            <a:r>
              <a:rPr lang="en-AU" dirty="0" smtClean="0"/>
              <a:t>paper holder	5 5 1</a:t>
            </a:r>
            <a:br>
              <a:rPr lang="en-AU" dirty="0" smtClean="0"/>
            </a:br>
            <a:r>
              <a:rPr lang="en-AU" dirty="0" smtClean="0"/>
              <a:t>wrapper	5 5 0.01</a:t>
            </a:r>
            <a:br>
              <a:rPr lang="en-AU" dirty="0" smtClean="0"/>
            </a:br>
            <a:r>
              <a:rPr lang="en-AU" dirty="0" smtClean="0"/>
              <a:t>dentures	4 4 4</a:t>
            </a:r>
            <a:br>
              <a:rPr lang="en-AU" dirty="0" smtClean="0"/>
            </a:br>
            <a:r>
              <a:rPr lang="en-AU" dirty="0" smtClean="0"/>
              <a:t>shuttle bus	4 1 1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029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2259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4235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9647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xmlns:p14="http://schemas.microsoft.com/office/powerpoint/2010/main" spd="slow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4571153" y="347248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5450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"/>
    </mc:Choice>
    <mc:Fallback xmlns="">
      <p:transition xmlns:p14="http://schemas.microsoft.com/office/powerpoint/2010/main" spd="slow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space dock	10 1 10</a:t>
            </a:r>
            <a:br>
              <a:rPr lang="en-AU" dirty="0" smtClean="0"/>
            </a:br>
            <a:r>
              <a:rPr lang="en-AU" dirty="0" smtClean="0"/>
              <a:t>sphere </a:t>
            </a:r>
            <a:r>
              <a:rPr lang="en-AU" dirty="0" err="1" smtClean="0"/>
              <a:t>jube</a:t>
            </a:r>
            <a:r>
              <a:rPr lang="en-AU" dirty="0" smtClean="0"/>
              <a:t>	1 1 1</a:t>
            </a:r>
            <a:br>
              <a:rPr lang="en-AU" dirty="0" smtClean="0"/>
            </a:br>
            <a:r>
              <a:rPr lang="en-AU" dirty="0" smtClean="0"/>
              <a:t>plate	20 20 1</a:t>
            </a:r>
            <a:br>
              <a:rPr lang="en-AU" dirty="0" smtClean="0"/>
            </a:br>
            <a:r>
              <a:rPr lang="en-AU" dirty="0" smtClean="0"/>
              <a:t>tongue	4 8 1</a:t>
            </a:r>
            <a:br>
              <a:rPr lang="en-AU" dirty="0" smtClean="0"/>
            </a:br>
            <a:r>
              <a:rPr lang="en-AU" dirty="0" smtClean="0"/>
              <a:t>stomach	20 10 10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LISTEN TO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3180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5000"/>
    </mc:Choice>
    <mc:Fallback xmlns="">
      <p:transition xmlns:p14="http://schemas.microsoft.com/office/powerpoint/2010/main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9647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xmlns:p14="http://schemas.microsoft.com/office/powerpoint/2010/main" spd="slow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4571153" y="347248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5450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"/>
    </mc:Choice>
    <mc:Fallback xmlns="">
      <p:transition xmlns:p14="http://schemas.microsoft.com/office/powerpoint/2010/main" spd="slow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space dock	10 1 10</a:t>
            </a:r>
            <a:br>
              <a:rPr lang="en-AU" dirty="0" smtClean="0"/>
            </a:br>
            <a:r>
              <a:rPr lang="en-AU" dirty="0" smtClean="0"/>
              <a:t>sphere </a:t>
            </a:r>
            <a:r>
              <a:rPr lang="en-AU" dirty="0" err="1" smtClean="0"/>
              <a:t>jube</a:t>
            </a:r>
            <a:r>
              <a:rPr lang="en-AU" dirty="0" smtClean="0"/>
              <a:t>	1 1 1</a:t>
            </a:r>
            <a:br>
              <a:rPr lang="en-AU" dirty="0" smtClean="0"/>
            </a:br>
            <a:r>
              <a:rPr lang="en-AU" dirty="0" smtClean="0"/>
              <a:t>plate	20 20 1</a:t>
            </a:r>
            <a:br>
              <a:rPr lang="en-AU" dirty="0" smtClean="0"/>
            </a:br>
            <a:r>
              <a:rPr lang="en-AU" dirty="0" smtClean="0"/>
              <a:t>tongue	4 8 1</a:t>
            </a:r>
            <a:br>
              <a:rPr lang="en-AU" dirty="0" smtClean="0"/>
            </a:br>
            <a:r>
              <a:rPr lang="en-AU" dirty="0" smtClean="0"/>
              <a:t>stomach	20 10 10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0151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space dock	10 1 10</a:t>
            </a:r>
            <a:br>
              <a:rPr lang="en-AU" dirty="0" smtClean="0"/>
            </a:br>
            <a:r>
              <a:rPr lang="en-AU" dirty="0" smtClean="0"/>
              <a:t>sphere </a:t>
            </a:r>
            <a:r>
              <a:rPr lang="en-AU" dirty="0" err="1" smtClean="0"/>
              <a:t>jube</a:t>
            </a:r>
            <a:r>
              <a:rPr lang="en-AU" dirty="0" smtClean="0"/>
              <a:t>	1 1 1</a:t>
            </a:r>
            <a:br>
              <a:rPr lang="en-AU" dirty="0" smtClean="0"/>
            </a:br>
            <a:r>
              <a:rPr lang="en-AU" dirty="0" smtClean="0"/>
              <a:t>plate	20 20 1</a:t>
            </a:r>
            <a:br>
              <a:rPr lang="en-AU" dirty="0" smtClean="0"/>
            </a:br>
            <a:r>
              <a:rPr lang="en-AU" dirty="0" smtClean="0"/>
              <a:t>tongue	4 8 1</a:t>
            </a:r>
            <a:br>
              <a:rPr lang="en-AU" dirty="0" smtClean="0"/>
            </a:br>
            <a:r>
              <a:rPr lang="en-AU" dirty="0" smtClean="0"/>
              <a:t>stomach	20 10 10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5883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space dock	10 1 10</a:t>
            </a:r>
            <a:br>
              <a:rPr lang="en-AU" dirty="0" smtClean="0"/>
            </a:br>
            <a:r>
              <a:rPr lang="en-AU" dirty="0" smtClean="0"/>
              <a:t>sphere </a:t>
            </a:r>
            <a:r>
              <a:rPr lang="en-AU" dirty="0" err="1" smtClean="0"/>
              <a:t>jube</a:t>
            </a:r>
            <a:r>
              <a:rPr lang="en-AU" dirty="0" smtClean="0"/>
              <a:t>	1 1 1</a:t>
            </a:r>
            <a:br>
              <a:rPr lang="en-AU" dirty="0" smtClean="0"/>
            </a:br>
            <a:r>
              <a:rPr lang="en-AU" dirty="0" smtClean="0"/>
              <a:t>plate	20 20 1</a:t>
            </a:r>
            <a:br>
              <a:rPr lang="en-AU" dirty="0" smtClean="0"/>
            </a:br>
            <a:r>
              <a:rPr lang="en-AU" dirty="0" smtClean="0"/>
              <a:t>tongue	4 8 1</a:t>
            </a:r>
            <a:br>
              <a:rPr lang="en-AU" dirty="0" smtClean="0"/>
            </a:br>
            <a:r>
              <a:rPr lang="en-AU" dirty="0" smtClean="0"/>
              <a:t>stomach	20 10 10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5970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space dock	10 1 10</a:t>
            </a:r>
            <a:br>
              <a:rPr lang="en-AU" dirty="0" smtClean="0"/>
            </a:br>
            <a:r>
              <a:rPr lang="en-AU" dirty="0" smtClean="0"/>
              <a:t>sphere </a:t>
            </a:r>
            <a:r>
              <a:rPr lang="en-AU" dirty="0" err="1" smtClean="0"/>
              <a:t>jube</a:t>
            </a:r>
            <a:r>
              <a:rPr lang="en-AU" dirty="0" smtClean="0"/>
              <a:t>	1 1 1</a:t>
            </a:r>
            <a:br>
              <a:rPr lang="en-AU" dirty="0" smtClean="0"/>
            </a:br>
            <a:r>
              <a:rPr lang="en-AU" dirty="0" smtClean="0"/>
              <a:t>plate	20 20 1</a:t>
            </a:r>
            <a:br>
              <a:rPr lang="en-AU" dirty="0" smtClean="0"/>
            </a:br>
            <a:r>
              <a:rPr lang="en-AU" dirty="0" smtClean="0"/>
              <a:t>tongue	4 8 1</a:t>
            </a:r>
            <a:br>
              <a:rPr lang="en-AU" dirty="0" smtClean="0"/>
            </a:br>
            <a:r>
              <a:rPr lang="en-AU" dirty="0" smtClean="0"/>
              <a:t>stomach	20 10 10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7045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space dock	10 1 10</a:t>
            </a:r>
            <a:br>
              <a:rPr lang="en-AU" dirty="0" smtClean="0"/>
            </a:br>
            <a:r>
              <a:rPr lang="en-AU" dirty="0" smtClean="0"/>
              <a:t>sphere </a:t>
            </a:r>
            <a:r>
              <a:rPr lang="en-AU" dirty="0" err="1" smtClean="0"/>
              <a:t>jube</a:t>
            </a:r>
            <a:r>
              <a:rPr lang="en-AU" dirty="0" smtClean="0"/>
              <a:t>	1 1 1</a:t>
            </a:r>
            <a:br>
              <a:rPr lang="en-AU" dirty="0" smtClean="0"/>
            </a:br>
            <a:r>
              <a:rPr lang="en-AU" dirty="0" smtClean="0"/>
              <a:t>plate	20 20 1</a:t>
            </a:r>
            <a:br>
              <a:rPr lang="en-AU" dirty="0" smtClean="0"/>
            </a:br>
            <a:r>
              <a:rPr lang="en-AU" dirty="0" smtClean="0"/>
              <a:t>tongue	4 8 1</a:t>
            </a:r>
            <a:br>
              <a:rPr lang="en-AU" dirty="0" smtClean="0"/>
            </a:br>
            <a:r>
              <a:rPr lang="en-AU" dirty="0" smtClean="0"/>
              <a:t>stomach	20 10 10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6854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space dock	10 1 10</a:t>
            </a:r>
            <a:br>
              <a:rPr lang="en-AU" dirty="0" smtClean="0"/>
            </a:br>
            <a:r>
              <a:rPr lang="en-AU" dirty="0" smtClean="0"/>
              <a:t>sphere </a:t>
            </a:r>
            <a:r>
              <a:rPr lang="en-AU" dirty="0" err="1" smtClean="0"/>
              <a:t>jube</a:t>
            </a:r>
            <a:r>
              <a:rPr lang="en-AU" dirty="0" smtClean="0"/>
              <a:t>	1 1 1</a:t>
            </a:r>
            <a:br>
              <a:rPr lang="en-AU" dirty="0" smtClean="0"/>
            </a:br>
            <a:r>
              <a:rPr lang="en-AU" dirty="0" smtClean="0"/>
              <a:t>plate	20 20 1</a:t>
            </a:r>
            <a:br>
              <a:rPr lang="en-AU" dirty="0" smtClean="0"/>
            </a:br>
            <a:r>
              <a:rPr lang="en-AU" dirty="0" smtClean="0"/>
              <a:t>tongue	4 8 1</a:t>
            </a:r>
            <a:br>
              <a:rPr lang="en-AU" dirty="0" smtClean="0"/>
            </a:br>
            <a:r>
              <a:rPr lang="en-AU" dirty="0" smtClean="0"/>
              <a:t>stomach	20 10 10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7784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space dock	10 1 10</a:t>
            </a:r>
            <a:br>
              <a:rPr lang="en-AU" dirty="0" smtClean="0"/>
            </a:br>
            <a:r>
              <a:rPr lang="en-AU" dirty="0" smtClean="0"/>
              <a:t>sphere </a:t>
            </a:r>
            <a:r>
              <a:rPr lang="en-AU" dirty="0" err="1" smtClean="0"/>
              <a:t>jube</a:t>
            </a:r>
            <a:r>
              <a:rPr lang="en-AU" dirty="0" smtClean="0"/>
              <a:t>	1 1 1</a:t>
            </a:r>
            <a:br>
              <a:rPr lang="en-AU" dirty="0" smtClean="0"/>
            </a:br>
            <a:r>
              <a:rPr lang="en-AU" dirty="0" smtClean="0"/>
              <a:t>plate	20 20 1</a:t>
            </a:r>
            <a:br>
              <a:rPr lang="en-AU" dirty="0" smtClean="0"/>
            </a:br>
            <a:r>
              <a:rPr lang="en-AU" dirty="0" smtClean="0"/>
              <a:t>tongue	4 8 1</a:t>
            </a:r>
            <a:br>
              <a:rPr lang="en-AU" dirty="0" smtClean="0"/>
            </a:br>
            <a:r>
              <a:rPr lang="en-AU" dirty="0" smtClean="0"/>
              <a:t>stomach	20 10 10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2592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space dock	10 1 10</a:t>
            </a:r>
            <a:br>
              <a:rPr lang="en-AU" dirty="0" smtClean="0"/>
            </a:br>
            <a:r>
              <a:rPr lang="en-AU" dirty="0" smtClean="0"/>
              <a:t>sphere </a:t>
            </a:r>
            <a:r>
              <a:rPr lang="en-AU" dirty="0" err="1" smtClean="0"/>
              <a:t>jube</a:t>
            </a:r>
            <a:r>
              <a:rPr lang="en-AU" dirty="0" smtClean="0"/>
              <a:t>	1 1 1</a:t>
            </a:r>
            <a:br>
              <a:rPr lang="en-AU" dirty="0" smtClean="0"/>
            </a:br>
            <a:r>
              <a:rPr lang="en-AU" dirty="0" smtClean="0"/>
              <a:t>plate	20 20 1</a:t>
            </a:r>
            <a:br>
              <a:rPr lang="en-AU" dirty="0" smtClean="0"/>
            </a:br>
            <a:r>
              <a:rPr lang="en-AU" dirty="0" smtClean="0"/>
              <a:t>tongue	4 8 1</a:t>
            </a:r>
            <a:br>
              <a:rPr lang="en-AU" dirty="0" smtClean="0"/>
            </a:br>
            <a:r>
              <a:rPr lang="en-AU" dirty="0" smtClean="0"/>
              <a:t>stomach	20 10 10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029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8475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space dock	10 1 10</a:t>
            </a:r>
            <a:br>
              <a:rPr lang="en-AU" dirty="0" smtClean="0"/>
            </a:br>
            <a:r>
              <a:rPr lang="en-AU" dirty="0" smtClean="0"/>
              <a:t>sphere </a:t>
            </a:r>
            <a:r>
              <a:rPr lang="en-AU" dirty="0" err="1" smtClean="0"/>
              <a:t>jube</a:t>
            </a:r>
            <a:r>
              <a:rPr lang="en-AU" dirty="0" smtClean="0"/>
              <a:t>	1 1 1</a:t>
            </a:r>
            <a:br>
              <a:rPr lang="en-AU" dirty="0" smtClean="0"/>
            </a:br>
            <a:r>
              <a:rPr lang="en-AU" dirty="0" smtClean="0"/>
              <a:t>plate	20 20 1</a:t>
            </a:r>
            <a:br>
              <a:rPr lang="en-AU" dirty="0" smtClean="0"/>
            </a:br>
            <a:r>
              <a:rPr lang="en-AU" dirty="0" smtClean="0"/>
              <a:t>tongue	4 8 1</a:t>
            </a:r>
            <a:br>
              <a:rPr lang="en-AU" dirty="0" smtClean="0"/>
            </a:br>
            <a:r>
              <a:rPr lang="en-AU" dirty="0" smtClean="0"/>
              <a:t>stomach	20 10 10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029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2259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108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2852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xmlns:p14="http://schemas.microsoft.com/office/powerpoint/2010/main" spd="slow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4571153" y="347248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1328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"/>
    </mc:Choice>
    <mc:Fallback xmlns="">
      <p:transition xmlns:p14="http://schemas.microsoft.com/office/powerpoint/2010/main" spd="slow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/>
              <a:t>space </a:t>
            </a:r>
            <a:r>
              <a:rPr lang="en-AU" dirty="0" smtClean="0"/>
              <a:t>station</a:t>
            </a:r>
            <a:r>
              <a:rPr lang="en-AU" dirty="0"/>
              <a:t>	</a:t>
            </a:r>
            <a:r>
              <a:rPr lang="en-AU" dirty="0" smtClean="0"/>
              <a:t>10 10 10</a:t>
            </a:r>
            <a:br>
              <a:rPr lang="en-AU" dirty="0" smtClean="0"/>
            </a:br>
            <a:r>
              <a:rPr lang="en-AU" dirty="0" smtClean="0"/>
              <a:t>brain	20 20 30</a:t>
            </a:r>
            <a:br>
              <a:rPr lang="en-AU" dirty="0" smtClean="0"/>
            </a:br>
            <a:r>
              <a:rPr lang="en-AU" dirty="0" smtClean="0"/>
              <a:t>deck chair	1 1 1.5</a:t>
            </a:r>
            <a:br>
              <a:rPr lang="en-AU" dirty="0" smtClean="0"/>
            </a:br>
            <a:r>
              <a:rPr lang="en-AU" dirty="0" smtClean="0"/>
              <a:t>leg	10 30 80</a:t>
            </a:r>
            <a:br>
              <a:rPr lang="en-AU" dirty="0" smtClean="0"/>
            </a:br>
            <a:r>
              <a:rPr lang="en-AU" dirty="0" smtClean="0"/>
              <a:t>paper clip	1 4 0.1</a:t>
            </a:r>
            <a:endParaRPr lang="en-AU" dirty="0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LISTEN TO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7784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5000"/>
    </mc:Choice>
    <mc:Fallback xmlns="">
      <p:transition xmlns:p14="http://schemas.microsoft.com/office/powerpoint/2010/main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2852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xmlns:p14="http://schemas.microsoft.com/office/powerpoint/2010/main" spd="slow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4571153" y="347248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1328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"/>
    </mc:Choice>
    <mc:Fallback xmlns="">
      <p:transition xmlns:p14="http://schemas.microsoft.com/office/powerpoint/2010/main" spd="slow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/>
              <a:t>space </a:t>
            </a:r>
            <a:r>
              <a:rPr lang="en-AU" dirty="0" smtClean="0"/>
              <a:t>station</a:t>
            </a:r>
            <a:r>
              <a:rPr lang="en-AU" dirty="0"/>
              <a:t>	</a:t>
            </a:r>
            <a:r>
              <a:rPr lang="en-AU" dirty="0" smtClean="0"/>
              <a:t>10 10 10</a:t>
            </a:r>
            <a:br>
              <a:rPr lang="en-AU" dirty="0" smtClean="0"/>
            </a:br>
            <a:r>
              <a:rPr lang="en-AU" dirty="0" smtClean="0"/>
              <a:t>brain	20 20 30</a:t>
            </a:r>
            <a:br>
              <a:rPr lang="en-AU" dirty="0" smtClean="0"/>
            </a:br>
            <a:r>
              <a:rPr lang="en-AU" dirty="0" smtClean="0"/>
              <a:t>deck chair	1 1 1.5</a:t>
            </a:r>
            <a:br>
              <a:rPr lang="en-AU" dirty="0" smtClean="0"/>
            </a:br>
            <a:r>
              <a:rPr lang="en-AU" dirty="0" smtClean="0"/>
              <a:t>leg	10 30 80</a:t>
            </a:r>
            <a:br>
              <a:rPr lang="en-AU" dirty="0" smtClean="0"/>
            </a:br>
            <a:r>
              <a:rPr lang="en-AU" dirty="0" smtClean="0"/>
              <a:t>paper clip	1 4 0.1</a:t>
            </a:r>
            <a:endParaRPr lang="en-AU" dirty="0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8000"/>
                </a:solidFill>
              </a:rPr>
              <a:t>SAY</a:t>
            </a:r>
          </a:p>
        </p:txBody>
      </p:sp>
    </p:spTree>
    <p:extLst>
      <p:ext uri="{BB962C8B-B14F-4D97-AF65-F5344CB8AC3E}">
        <p14:creationId xmlns:p14="http://schemas.microsoft.com/office/powerpoint/2010/main" val="1929528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/>
              <a:t>space </a:t>
            </a:r>
            <a:r>
              <a:rPr lang="en-AU" dirty="0" smtClean="0"/>
              <a:t>station</a:t>
            </a:r>
            <a:r>
              <a:rPr lang="en-AU" dirty="0"/>
              <a:t>	</a:t>
            </a:r>
            <a:r>
              <a:rPr lang="en-AU" dirty="0" smtClean="0"/>
              <a:t>10 10 10</a:t>
            </a:r>
            <a:br>
              <a:rPr lang="en-AU" dirty="0" smtClean="0"/>
            </a:br>
            <a:r>
              <a:rPr lang="en-AU" dirty="0" smtClean="0"/>
              <a:t>brain	20 20 30</a:t>
            </a:r>
            <a:br>
              <a:rPr lang="en-AU" dirty="0" smtClean="0"/>
            </a:br>
            <a:r>
              <a:rPr lang="en-AU" dirty="0" smtClean="0"/>
              <a:t>deck chair	1 1 1.5</a:t>
            </a:r>
            <a:br>
              <a:rPr lang="en-AU" dirty="0" smtClean="0"/>
            </a:br>
            <a:r>
              <a:rPr lang="en-AU" dirty="0" smtClean="0"/>
              <a:t>leg	10 30 80</a:t>
            </a:r>
            <a:br>
              <a:rPr lang="en-AU" dirty="0" smtClean="0"/>
            </a:br>
            <a:r>
              <a:rPr lang="en-AU" dirty="0" smtClean="0"/>
              <a:t>paper clip	1 4 0.1</a:t>
            </a:r>
            <a:endParaRPr lang="en-AU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8000"/>
                </a:solidFill>
              </a:rPr>
              <a:t>SAY</a:t>
            </a:r>
          </a:p>
        </p:txBody>
      </p:sp>
    </p:spTree>
    <p:extLst>
      <p:ext uri="{BB962C8B-B14F-4D97-AF65-F5344CB8AC3E}">
        <p14:creationId xmlns:p14="http://schemas.microsoft.com/office/powerpoint/2010/main" val="1400173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/>
              <a:t>space </a:t>
            </a:r>
            <a:r>
              <a:rPr lang="en-AU" dirty="0" smtClean="0"/>
              <a:t>station</a:t>
            </a:r>
            <a:r>
              <a:rPr lang="en-AU" dirty="0"/>
              <a:t>	</a:t>
            </a:r>
            <a:r>
              <a:rPr lang="en-AU" dirty="0" smtClean="0"/>
              <a:t>10 10 10</a:t>
            </a:r>
            <a:br>
              <a:rPr lang="en-AU" dirty="0" smtClean="0"/>
            </a:br>
            <a:r>
              <a:rPr lang="en-AU" dirty="0" smtClean="0"/>
              <a:t>brain	20 20 30</a:t>
            </a:r>
            <a:br>
              <a:rPr lang="en-AU" dirty="0" smtClean="0"/>
            </a:br>
            <a:r>
              <a:rPr lang="en-AU" dirty="0" smtClean="0"/>
              <a:t>deck chair	1 1 1.5</a:t>
            </a:r>
            <a:br>
              <a:rPr lang="en-AU" dirty="0" smtClean="0"/>
            </a:br>
            <a:r>
              <a:rPr lang="en-AU" dirty="0" smtClean="0"/>
              <a:t>leg	10 30 80</a:t>
            </a:r>
            <a:br>
              <a:rPr lang="en-AU" dirty="0" smtClean="0"/>
            </a:br>
            <a:r>
              <a:rPr lang="en-AU" dirty="0" smtClean="0"/>
              <a:t>paper clip	1 4 0.1</a:t>
            </a:r>
            <a:endParaRPr lang="en-AU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8000"/>
                </a:solidFill>
              </a:rPr>
              <a:t>SAY</a:t>
            </a:r>
          </a:p>
        </p:txBody>
      </p:sp>
    </p:spTree>
    <p:extLst>
      <p:ext uri="{BB962C8B-B14F-4D97-AF65-F5344CB8AC3E}">
        <p14:creationId xmlns:p14="http://schemas.microsoft.com/office/powerpoint/2010/main" val="4029642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/>
              <a:t>space </a:t>
            </a:r>
            <a:r>
              <a:rPr lang="en-AU" dirty="0" smtClean="0"/>
              <a:t>station</a:t>
            </a:r>
            <a:r>
              <a:rPr lang="en-AU" dirty="0"/>
              <a:t>	</a:t>
            </a:r>
            <a:r>
              <a:rPr lang="en-AU" dirty="0" smtClean="0"/>
              <a:t>10 10 10</a:t>
            </a:r>
            <a:br>
              <a:rPr lang="en-AU" dirty="0" smtClean="0"/>
            </a:br>
            <a:r>
              <a:rPr lang="en-AU" dirty="0" smtClean="0"/>
              <a:t>brain	20 20 30</a:t>
            </a:r>
            <a:br>
              <a:rPr lang="en-AU" dirty="0" smtClean="0"/>
            </a:br>
            <a:r>
              <a:rPr lang="en-AU" dirty="0" smtClean="0"/>
              <a:t>deck chair	1 1 1.5</a:t>
            </a:r>
            <a:br>
              <a:rPr lang="en-AU" dirty="0" smtClean="0"/>
            </a:br>
            <a:r>
              <a:rPr lang="en-AU" dirty="0" smtClean="0"/>
              <a:t>leg	10 30 80</a:t>
            </a:r>
            <a:br>
              <a:rPr lang="en-AU" dirty="0" smtClean="0"/>
            </a:br>
            <a:r>
              <a:rPr lang="en-AU" dirty="0" smtClean="0"/>
              <a:t>paper clip	1 4 0.1</a:t>
            </a:r>
            <a:endParaRPr lang="en-AU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8000"/>
                </a:solidFill>
              </a:rPr>
              <a:t>SAY</a:t>
            </a:r>
          </a:p>
        </p:txBody>
      </p:sp>
    </p:spTree>
    <p:extLst>
      <p:ext uri="{BB962C8B-B14F-4D97-AF65-F5344CB8AC3E}">
        <p14:creationId xmlns:p14="http://schemas.microsoft.com/office/powerpoint/2010/main" val="3424447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/>
              <a:t>space </a:t>
            </a:r>
            <a:r>
              <a:rPr lang="en-AU" dirty="0" smtClean="0"/>
              <a:t>station</a:t>
            </a:r>
            <a:r>
              <a:rPr lang="en-AU" dirty="0"/>
              <a:t>	</a:t>
            </a:r>
            <a:r>
              <a:rPr lang="en-AU" dirty="0" smtClean="0"/>
              <a:t>10 10 10</a:t>
            </a:r>
            <a:br>
              <a:rPr lang="en-AU" dirty="0" smtClean="0"/>
            </a:br>
            <a:r>
              <a:rPr lang="en-AU" dirty="0" smtClean="0"/>
              <a:t>brain	20 20 30</a:t>
            </a:r>
            <a:br>
              <a:rPr lang="en-AU" dirty="0" smtClean="0"/>
            </a:br>
            <a:r>
              <a:rPr lang="en-AU" dirty="0" smtClean="0"/>
              <a:t>deck chair	1 1 1.5</a:t>
            </a:r>
            <a:br>
              <a:rPr lang="en-AU" dirty="0" smtClean="0"/>
            </a:br>
            <a:r>
              <a:rPr lang="en-AU" dirty="0" smtClean="0"/>
              <a:t>leg	10 30 80</a:t>
            </a:r>
            <a:br>
              <a:rPr lang="en-AU" dirty="0" smtClean="0"/>
            </a:br>
            <a:r>
              <a:rPr lang="en-AU" dirty="0" smtClean="0"/>
              <a:t>paper clip	1 4 0.1</a:t>
            </a:r>
            <a:endParaRPr lang="en-AU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8000"/>
                </a:solidFill>
              </a:rPr>
              <a:t>SAY</a:t>
            </a:r>
          </a:p>
        </p:txBody>
      </p:sp>
    </p:spTree>
    <p:extLst>
      <p:ext uri="{BB962C8B-B14F-4D97-AF65-F5344CB8AC3E}">
        <p14:creationId xmlns:p14="http://schemas.microsoft.com/office/powerpoint/2010/main" val="4005102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/>
              <a:t>space </a:t>
            </a:r>
            <a:r>
              <a:rPr lang="en-AU" dirty="0" smtClean="0"/>
              <a:t>station</a:t>
            </a:r>
            <a:r>
              <a:rPr lang="en-AU" dirty="0"/>
              <a:t>	</a:t>
            </a:r>
            <a:r>
              <a:rPr lang="en-AU" dirty="0" smtClean="0"/>
              <a:t>10 10 10</a:t>
            </a:r>
            <a:br>
              <a:rPr lang="en-AU" dirty="0" smtClean="0"/>
            </a:br>
            <a:r>
              <a:rPr lang="en-AU" dirty="0" smtClean="0"/>
              <a:t>brain	20 20 30</a:t>
            </a:r>
            <a:br>
              <a:rPr lang="en-AU" dirty="0" smtClean="0"/>
            </a:br>
            <a:r>
              <a:rPr lang="en-AU" dirty="0" smtClean="0"/>
              <a:t>deck chair	1 1 1.5</a:t>
            </a:r>
            <a:br>
              <a:rPr lang="en-AU" dirty="0" smtClean="0"/>
            </a:br>
            <a:r>
              <a:rPr lang="en-AU" dirty="0" smtClean="0"/>
              <a:t>leg	10 30 80</a:t>
            </a:r>
            <a:br>
              <a:rPr lang="en-AU" dirty="0" smtClean="0"/>
            </a:br>
            <a:r>
              <a:rPr lang="en-AU" dirty="0" smtClean="0"/>
              <a:t>paper clip	1 4 0.1</a:t>
            </a:r>
            <a:endParaRPr lang="en-AU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8000"/>
                </a:solidFill>
              </a:rPr>
              <a:t>SAY</a:t>
            </a:r>
          </a:p>
        </p:txBody>
      </p:sp>
    </p:spTree>
    <p:extLst>
      <p:ext uri="{BB962C8B-B14F-4D97-AF65-F5344CB8AC3E}">
        <p14:creationId xmlns:p14="http://schemas.microsoft.com/office/powerpoint/2010/main" val="511114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/>
              <a:t>space </a:t>
            </a:r>
            <a:r>
              <a:rPr lang="en-AU" dirty="0" smtClean="0"/>
              <a:t>station</a:t>
            </a:r>
            <a:r>
              <a:rPr lang="en-AU" dirty="0"/>
              <a:t>	</a:t>
            </a:r>
            <a:r>
              <a:rPr lang="en-AU" dirty="0" smtClean="0"/>
              <a:t>10 10 10</a:t>
            </a:r>
            <a:br>
              <a:rPr lang="en-AU" dirty="0" smtClean="0"/>
            </a:br>
            <a:r>
              <a:rPr lang="en-AU" dirty="0" smtClean="0"/>
              <a:t>brain	20 20 30</a:t>
            </a:r>
            <a:br>
              <a:rPr lang="en-AU" dirty="0" smtClean="0"/>
            </a:br>
            <a:r>
              <a:rPr lang="en-AU" dirty="0" smtClean="0"/>
              <a:t>deck chair	1 1 1.5</a:t>
            </a:r>
            <a:br>
              <a:rPr lang="en-AU" dirty="0" smtClean="0"/>
            </a:br>
            <a:r>
              <a:rPr lang="en-AU" dirty="0" smtClean="0"/>
              <a:t>leg	10 30 80</a:t>
            </a:r>
            <a:br>
              <a:rPr lang="en-AU" dirty="0" smtClean="0"/>
            </a:br>
            <a:r>
              <a:rPr lang="en-AU" dirty="0" smtClean="0"/>
              <a:t>paper clip	1 4 0.1</a:t>
            </a:r>
            <a:endParaRPr lang="en-AU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8000"/>
                </a:solidFill>
              </a:rPr>
              <a:t>SAY</a:t>
            </a:r>
          </a:p>
        </p:txBody>
      </p:sp>
    </p:spTree>
    <p:extLst>
      <p:ext uri="{BB962C8B-B14F-4D97-AF65-F5344CB8AC3E}">
        <p14:creationId xmlns:p14="http://schemas.microsoft.com/office/powerpoint/2010/main" val="2471323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/>
              <a:t>space </a:t>
            </a:r>
            <a:r>
              <a:rPr lang="en-AU" dirty="0" smtClean="0"/>
              <a:t>station</a:t>
            </a:r>
            <a:r>
              <a:rPr lang="en-AU" dirty="0"/>
              <a:t>	</a:t>
            </a:r>
            <a:r>
              <a:rPr lang="en-AU" dirty="0" smtClean="0"/>
              <a:t>10 10 10</a:t>
            </a:r>
            <a:br>
              <a:rPr lang="en-AU" dirty="0" smtClean="0"/>
            </a:br>
            <a:r>
              <a:rPr lang="en-AU" dirty="0" smtClean="0"/>
              <a:t>brain	20 20 30</a:t>
            </a:r>
            <a:br>
              <a:rPr lang="en-AU" dirty="0" smtClean="0"/>
            </a:br>
            <a:r>
              <a:rPr lang="en-AU" dirty="0" smtClean="0"/>
              <a:t>deck chair	1 1 1.5</a:t>
            </a:r>
            <a:br>
              <a:rPr lang="en-AU" dirty="0" smtClean="0"/>
            </a:br>
            <a:r>
              <a:rPr lang="en-AU" dirty="0" smtClean="0"/>
              <a:t>leg	10 30 80</a:t>
            </a:r>
            <a:br>
              <a:rPr lang="en-AU" dirty="0" smtClean="0"/>
            </a:br>
            <a:r>
              <a:rPr lang="en-AU" dirty="0" smtClean="0"/>
              <a:t>paper clip	1 4 0.1</a:t>
            </a:r>
            <a:endParaRPr lang="en-AU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029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8000"/>
                </a:solidFill>
              </a:rPr>
              <a:t>SAY</a:t>
            </a:r>
          </a:p>
        </p:txBody>
      </p:sp>
    </p:spTree>
    <p:extLst>
      <p:ext uri="{BB962C8B-B14F-4D97-AF65-F5344CB8AC3E}">
        <p14:creationId xmlns:p14="http://schemas.microsoft.com/office/powerpoint/2010/main" val="1744582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/>
              <a:t>space </a:t>
            </a:r>
            <a:r>
              <a:rPr lang="en-AU" dirty="0" smtClean="0"/>
              <a:t>station</a:t>
            </a:r>
            <a:r>
              <a:rPr lang="en-AU" dirty="0"/>
              <a:t>	</a:t>
            </a:r>
            <a:r>
              <a:rPr lang="en-AU" dirty="0" smtClean="0"/>
              <a:t>10 10 10</a:t>
            </a:r>
            <a:br>
              <a:rPr lang="en-AU" dirty="0" smtClean="0"/>
            </a:br>
            <a:r>
              <a:rPr lang="en-AU" dirty="0" smtClean="0"/>
              <a:t>brain	20 20 30</a:t>
            </a:r>
            <a:br>
              <a:rPr lang="en-AU" dirty="0" smtClean="0"/>
            </a:br>
            <a:r>
              <a:rPr lang="en-AU" dirty="0" smtClean="0"/>
              <a:t>deck chair	1 1 1.5</a:t>
            </a:r>
            <a:br>
              <a:rPr lang="en-AU" dirty="0" smtClean="0"/>
            </a:br>
            <a:r>
              <a:rPr lang="en-AU" dirty="0" smtClean="0"/>
              <a:t>leg	10 30 80</a:t>
            </a:r>
            <a:br>
              <a:rPr lang="en-AU" dirty="0" smtClean="0"/>
            </a:br>
            <a:r>
              <a:rPr lang="en-AU" dirty="0" smtClean="0"/>
              <a:t>paper clip	1 4 0.1</a:t>
            </a:r>
            <a:endParaRPr lang="en-AU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029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2259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8000"/>
                </a:solidFill>
              </a:rPr>
              <a:t>SAY</a:t>
            </a:r>
          </a:p>
        </p:txBody>
      </p:sp>
    </p:spTree>
    <p:extLst>
      <p:ext uri="{BB962C8B-B14F-4D97-AF65-F5344CB8AC3E}">
        <p14:creationId xmlns:p14="http://schemas.microsoft.com/office/powerpoint/2010/main" val="2265774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/>
              <a:t>square on </a:t>
            </a:r>
            <a:r>
              <a:rPr lang="en-AU" dirty="0" smtClean="0"/>
              <a:t>ground	1 1 0</a:t>
            </a:r>
            <a:br>
              <a:rPr lang="en-AU" dirty="0" smtClean="0"/>
            </a:br>
            <a:r>
              <a:rPr lang="en-AU" dirty="0" smtClean="0"/>
              <a:t>program listing	1 1.5 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heart specialist	50 30 180</a:t>
            </a:r>
            <a:br>
              <a:rPr lang="en-AU" dirty="0" smtClean="0"/>
            </a:br>
            <a:r>
              <a:rPr lang="en-AU" dirty="0" smtClean="0"/>
              <a:t>triangular lollipop	2 2 10</a:t>
            </a:r>
            <a:br>
              <a:rPr lang="en-AU" dirty="0" smtClean="0"/>
            </a:br>
            <a:r>
              <a:rPr lang="en-AU" dirty="0" smtClean="0"/>
              <a:t>napkin	50 50 0.1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029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2259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LISTEN TO</a:t>
            </a:r>
            <a:r>
              <a:rPr lang="en-US" sz="4000" b="1" dirty="0" smtClean="0"/>
              <a:t> </a:t>
            </a:r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3683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xmlns:p14="http://schemas.microsoft.com/office/powerpoint/2010/main" advClick="0" advTm="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4601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xmlns:p14="http://schemas.microsoft.com/office/powerpoint/2010/main" spd="slow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4571153" y="347248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6850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"/>
    </mc:Choice>
    <mc:Fallback xmlns="">
      <p:transition xmlns:p14="http://schemas.microsoft.com/office/powerpoint/2010/main" spd="slow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/>
              <a:t>square on </a:t>
            </a:r>
            <a:r>
              <a:rPr lang="en-AU" dirty="0" smtClean="0"/>
              <a:t>ground	1 1 0</a:t>
            </a:r>
            <a:br>
              <a:rPr lang="en-AU" dirty="0" smtClean="0"/>
            </a:br>
            <a:r>
              <a:rPr lang="en-AU" dirty="0" smtClean="0"/>
              <a:t>program listing	1 1.5 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heart specialist	50 30 180</a:t>
            </a:r>
            <a:br>
              <a:rPr lang="en-AU" dirty="0" smtClean="0"/>
            </a:br>
            <a:r>
              <a:rPr lang="en-AU" dirty="0" smtClean="0"/>
              <a:t>triangular lollipop	2 2 10</a:t>
            </a:r>
            <a:br>
              <a:rPr lang="en-AU" dirty="0" smtClean="0"/>
            </a:br>
            <a:r>
              <a:rPr lang="en-AU" dirty="0" smtClean="0"/>
              <a:t>napkin	50 50 0.1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LISTEN TO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4456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7000"/>
    </mc:Choice>
    <mc:Fallback xmlns="">
      <p:transition xmlns:p14="http://schemas.microsoft.com/office/powerpoint/2010/main" advClick="0" advTm="17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4601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xmlns:p14="http://schemas.microsoft.com/office/powerpoint/2010/main" spd="slow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4571153" y="347248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6850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"/>
    </mc:Choice>
    <mc:Fallback xmlns="">
      <p:transition xmlns:p14="http://schemas.microsoft.com/office/powerpoint/2010/main" spd="slow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/>
              <a:t>square on </a:t>
            </a:r>
            <a:r>
              <a:rPr lang="en-AU" dirty="0" smtClean="0"/>
              <a:t>ground	1 1 0</a:t>
            </a:r>
            <a:br>
              <a:rPr lang="en-AU" dirty="0" smtClean="0"/>
            </a:br>
            <a:r>
              <a:rPr lang="en-AU" dirty="0" smtClean="0"/>
              <a:t>program listing	1 1.5 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heart specialist	50 30 180</a:t>
            </a:r>
            <a:br>
              <a:rPr lang="en-AU" dirty="0" smtClean="0"/>
            </a:br>
            <a:r>
              <a:rPr lang="en-AU" dirty="0" smtClean="0"/>
              <a:t>triangular lollipop	2 2 10</a:t>
            </a:r>
            <a:br>
              <a:rPr lang="en-AU" dirty="0" smtClean="0"/>
            </a:br>
            <a:r>
              <a:rPr lang="en-AU" dirty="0" smtClean="0"/>
              <a:t>napkin	50 50 0.1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8000"/>
                </a:solidFill>
              </a:rPr>
              <a:t>SAY</a:t>
            </a:r>
          </a:p>
        </p:txBody>
      </p:sp>
    </p:spTree>
    <p:extLst>
      <p:ext uri="{BB962C8B-B14F-4D97-AF65-F5344CB8AC3E}">
        <p14:creationId xmlns:p14="http://schemas.microsoft.com/office/powerpoint/2010/main" val="3700188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/>
              <a:t>square on </a:t>
            </a:r>
            <a:r>
              <a:rPr lang="en-AU" dirty="0" smtClean="0"/>
              <a:t>ground	1 1 0</a:t>
            </a:r>
            <a:br>
              <a:rPr lang="en-AU" dirty="0" smtClean="0"/>
            </a:br>
            <a:r>
              <a:rPr lang="en-AU" dirty="0" smtClean="0"/>
              <a:t>program listing	1 1.5 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heart specialist	50 30 180</a:t>
            </a:r>
            <a:br>
              <a:rPr lang="en-AU" dirty="0" smtClean="0"/>
            </a:br>
            <a:r>
              <a:rPr lang="en-AU" dirty="0" smtClean="0"/>
              <a:t>triangular lollipop	2 2 10</a:t>
            </a:r>
            <a:br>
              <a:rPr lang="en-AU" dirty="0" smtClean="0"/>
            </a:br>
            <a:r>
              <a:rPr lang="en-AU" dirty="0" smtClean="0"/>
              <a:t>napkin	50 50 0.1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8000"/>
                </a:solidFill>
              </a:rPr>
              <a:t>SAY</a:t>
            </a:r>
          </a:p>
        </p:txBody>
      </p:sp>
    </p:spTree>
    <p:extLst>
      <p:ext uri="{BB962C8B-B14F-4D97-AF65-F5344CB8AC3E}">
        <p14:creationId xmlns:p14="http://schemas.microsoft.com/office/powerpoint/2010/main" val="3691779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/>
              <a:t>square on </a:t>
            </a:r>
            <a:r>
              <a:rPr lang="en-AU" dirty="0" smtClean="0"/>
              <a:t>ground	1 1 0</a:t>
            </a:r>
            <a:br>
              <a:rPr lang="en-AU" dirty="0" smtClean="0"/>
            </a:br>
            <a:r>
              <a:rPr lang="en-AU" dirty="0" smtClean="0"/>
              <a:t>program listing	1 1.5 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heart specialist	50 30 180</a:t>
            </a:r>
            <a:br>
              <a:rPr lang="en-AU" dirty="0" smtClean="0"/>
            </a:br>
            <a:r>
              <a:rPr lang="en-AU" dirty="0" smtClean="0"/>
              <a:t>triangular lollipop	2 2 10</a:t>
            </a:r>
            <a:br>
              <a:rPr lang="en-AU" dirty="0" smtClean="0"/>
            </a:br>
            <a:r>
              <a:rPr lang="en-AU" dirty="0" smtClean="0"/>
              <a:t>napkin	50 50 0.1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8000"/>
                </a:solidFill>
              </a:rPr>
              <a:t>SAY</a:t>
            </a:r>
          </a:p>
        </p:txBody>
      </p:sp>
    </p:spTree>
    <p:extLst>
      <p:ext uri="{BB962C8B-B14F-4D97-AF65-F5344CB8AC3E}">
        <p14:creationId xmlns:p14="http://schemas.microsoft.com/office/powerpoint/2010/main" val="3880229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/>
              <a:t>square on </a:t>
            </a:r>
            <a:r>
              <a:rPr lang="en-AU" dirty="0" smtClean="0"/>
              <a:t>ground	1 1 0</a:t>
            </a:r>
            <a:br>
              <a:rPr lang="en-AU" dirty="0" smtClean="0"/>
            </a:br>
            <a:r>
              <a:rPr lang="en-AU" dirty="0" smtClean="0"/>
              <a:t>program listing	1 1.5 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heart specialist	50 30 180</a:t>
            </a:r>
            <a:br>
              <a:rPr lang="en-AU" dirty="0" smtClean="0"/>
            </a:br>
            <a:r>
              <a:rPr lang="en-AU" dirty="0" smtClean="0"/>
              <a:t>triangular lollipop	2 2 10</a:t>
            </a:r>
            <a:br>
              <a:rPr lang="en-AU" dirty="0" smtClean="0"/>
            </a:br>
            <a:r>
              <a:rPr lang="en-AU" dirty="0" smtClean="0"/>
              <a:t>napkin	50 50 0.1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8000"/>
                </a:solidFill>
              </a:rPr>
              <a:t>SAY</a:t>
            </a:r>
          </a:p>
        </p:txBody>
      </p:sp>
    </p:spTree>
    <p:extLst>
      <p:ext uri="{BB962C8B-B14F-4D97-AF65-F5344CB8AC3E}">
        <p14:creationId xmlns:p14="http://schemas.microsoft.com/office/powerpoint/2010/main" val="2812041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/>
              <a:t>square on </a:t>
            </a:r>
            <a:r>
              <a:rPr lang="en-AU" dirty="0" smtClean="0"/>
              <a:t>ground	1 1 0</a:t>
            </a:r>
            <a:br>
              <a:rPr lang="en-AU" dirty="0" smtClean="0"/>
            </a:br>
            <a:r>
              <a:rPr lang="en-AU" dirty="0" smtClean="0"/>
              <a:t>program listing	1 1.5 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heart specialist	50 30 180</a:t>
            </a:r>
            <a:br>
              <a:rPr lang="en-AU" dirty="0" smtClean="0"/>
            </a:br>
            <a:r>
              <a:rPr lang="en-AU" dirty="0" smtClean="0"/>
              <a:t>triangular lollipop	2 2 10</a:t>
            </a:r>
            <a:br>
              <a:rPr lang="en-AU" dirty="0" smtClean="0"/>
            </a:br>
            <a:r>
              <a:rPr lang="en-AU" dirty="0" smtClean="0"/>
              <a:t>napkin	50 50 0.1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8000"/>
                </a:solidFill>
              </a:rPr>
              <a:t>SAY</a:t>
            </a:r>
          </a:p>
        </p:txBody>
      </p:sp>
    </p:spTree>
    <p:extLst>
      <p:ext uri="{BB962C8B-B14F-4D97-AF65-F5344CB8AC3E}">
        <p14:creationId xmlns:p14="http://schemas.microsoft.com/office/powerpoint/2010/main" val="1789404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/>
              <a:t>square on </a:t>
            </a:r>
            <a:r>
              <a:rPr lang="en-AU" dirty="0" smtClean="0"/>
              <a:t>ground	1 1 0</a:t>
            </a:r>
            <a:br>
              <a:rPr lang="en-AU" dirty="0" smtClean="0"/>
            </a:br>
            <a:r>
              <a:rPr lang="en-AU" dirty="0" smtClean="0"/>
              <a:t>program listing	1 1.5 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heart specialist	50 30 180</a:t>
            </a:r>
            <a:br>
              <a:rPr lang="en-AU" dirty="0" smtClean="0"/>
            </a:br>
            <a:r>
              <a:rPr lang="en-AU" dirty="0" smtClean="0"/>
              <a:t>triangular lollipop	2 2 10</a:t>
            </a:r>
            <a:br>
              <a:rPr lang="en-AU" dirty="0" smtClean="0"/>
            </a:br>
            <a:r>
              <a:rPr lang="en-AU" dirty="0" smtClean="0"/>
              <a:t>napkin	50 50 0.1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8000"/>
                </a:solidFill>
              </a:rPr>
              <a:t>SAY</a:t>
            </a:r>
          </a:p>
        </p:txBody>
      </p:sp>
    </p:spTree>
    <p:extLst>
      <p:ext uri="{BB962C8B-B14F-4D97-AF65-F5344CB8AC3E}">
        <p14:creationId xmlns:p14="http://schemas.microsoft.com/office/powerpoint/2010/main" val="4044267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/>
              <a:t>square on </a:t>
            </a:r>
            <a:r>
              <a:rPr lang="en-AU" dirty="0" smtClean="0"/>
              <a:t>ground	1 1 0</a:t>
            </a:r>
            <a:br>
              <a:rPr lang="en-AU" dirty="0" smtClean="0"/>
            </a:br>
            <a:r>
              <a:rPr lang="en-AU" dirty="0" smtClean="0"/>
              <a:t>program listing	1 1.5 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heart specialist	50 30 180</a:t>
            </a:r>
            <a:br>
              <a:rPr lang="en-AU" dirty="0" smtClean="0"/>
            </a:br>
            <a:r>
              <a:rPr lang="en-AU" dirty="0" smtClean="0"/>
              <a:t>triangular lollipop	2 2 10</a:t>
            </a:r>
            <a:br>
              <a:rPr lang="en-AU" dirty="0" smtClean="0"/>
            </a:br>
            <a:r>
              <a:rPr lang="en-AU" dirty="0" smtClean="0"/>
              <a:t>napkin	50 50 0.1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8000"/>
                </a:solidFill>
              </a:rPr>
              <a:t>SAY</a:t>
            </a:r>
          </a:p>
        </p:txBody>
      </p:sp>
    </p:spTree>
    <p:extLst>
      <p:ext uri="{BB962C8B-B14F-4D97-AF65-F5344CB8AC3E}">
        <p14:creationId xmlns:p14="http://schemas.microsoft.com/office/powerpoint/2010/main" val="2337472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/>
              <a:t>square on </a:t>
            </a:r>
            <a:r>
              <a:rPr lang="en-AU" dirty="0" smtClean="0"/>
              <a:t>ground	1 1 0</a:t>
            </a:r>
            <a:br>
              <a:rPr lang="en-AU" dirty="0" smtClean="0"/>
            </a:br>
            <a:r>
              <a:rPr lang="en-AU" dirty="0" smtClean="0"/>
              <a:t>program listing	1 1.5 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heart specialist	50 30 180</a:t>
            </a:r>
            <a:br>
              <a:rPr lang="en-AU" dirty="0" smtClean="0"/>
            </a:br>
            <a:r>
              <a:rPr lang="en-AU" dirty="0" smtClean="0"/>
              <a:t>triangular lollipop	2 2 10</a:t>
            </a:r>
            <a:br>
              <a:rPr lang="en-AU" dirty="0" smtClean="0"/>
            </a:br>
            <a:r>
              <a:rPr lang="en-AU" dirty="0" smtClean="0"/>
              <a:t>napkin	50 50 0.1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029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8000"/>
                </a:solidFill>
              </a:rPr>
              <a:t>SAY</a:t>
            </a:r>
          </a:p>
        </p:txBody>
      </p:sp>
    </p:spTree>
    <p:extLst>
      <p:ext uri="{BB962C8B-B14F-4D97-AF65-F5344CB8AC3E}">
        <p14:creationId xmlns:p14="http://schemas.microsoft.com/office/powerpoint/2010/main" val="415191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/>
              <a:t>square on </a:t>
            </a:r>
            <a:r>
              <a:rPr lang="en-AU" dirty="0" smtClean="0"/>
              <a:t>ground	1 1 0</a:t>
            </a:r>
            <a:br>
              <a:rPr lang="en-AU" dirty="0" smtClean="0"/>
            </a:br>
            <a:r>
              <a:rPr lang="en-AU" dirty="0" smtClean="0"/>
              <a:t>program listing	1 1.5 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heart specialist	50 30 180</a:t>
            </a:r>
            <a:br>
              <a:rPr lang="en-AU" dirty="0" smtClean="0"/>
            </a:br>
            <a:r>
              <a:rPr lang="en-AU" dirty="0" smtClean="0"/>
              <a:t>triangular lollipop	2 2 10</a:t>
            </a:r>
            <a:br>
              <a:rPr lang="en-AU" dirty="0" smtClean="0"/>
            </a:br>
            <a:r>
              <a:rPr lang="en-AU" dirty="0" smtClean="0"/>
              <a:t>napkin	50 50 0.1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029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2259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8000"/>
                </a:solidFill>
              </a:rPr>
              <a:t>SAY</a:t>
            </a:r>
          </a:p>
        </p:txBody>
      </p:sp>
    </p:spTree>
    <p:extLst>
      <p:ext uri="{BB962C8B-B14F-4D97-AF65-F5344CB8AC3E}">
        <p14:creationId xmlns:p14="http://schemas.microsoft.com/office/powerpoint/2010/main" val="3822928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1582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xmlns:p14="http://schemas.microsoft.com/office/powerpoint/2010/main" spd="slow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4571153" y="347248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4851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"/>
    </mc:Choice>
    <mc:Fallback xmlns="">
      <p:transition xmlns:p14="http://schemas.microsoft.com/office/powerpoint/2010/main" spd="slow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guava	5 3 5</a:t>
            </a:r>
            <a:br>
              <a:rPr lang="en-AU" dirty="0" smtClean="0"/>
            </a:br>
            <a:r>
              <a:rPr lang="en-AU" dirty="0" smtClean="0"/>
              <a:t>incisor	1 1 2</a:t>
            </a:r>
            <a:br>
              <a:rPr lang="en-AU" dirty="0" smtClean="0"/>
            </a:br>
            <a:r>
              <a:rPr lang="en-AU" dirty="0" smtClean="0"/>
              <a:t>triangle	1 1 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physiologist	50 30 190 spinach	1 1 0.05</a:t>
            </a:r>
            <a:endParaRPr lang="en-AU" dirty="0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LISTEN TO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5689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5000"/>
    </mc:Choice>
    <mc:Fallback xmlns="">
      <p:transition xmlns:p14="http://schemas.microsoft.com/office/powerpoint/2010/main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1582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xmlns:p14="http://schemas.microsoft.com/office/powerpoint/2010/main" spd="slow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4571153" y="347248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4851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"/>
    </mc:Choice>
    <mc:Fallback xmlns="">
      <p:transition xmlns:p14="http://schemas.microsoft.com/office/powerpoint/2010/main" spd="slow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guava	5 3 5</a:t>
            </a:r>
            <a:br>
              <a:rPr lang="en-AU" dirty="0" smtClean="0"/>
            </a:br>
            <a:r>
              <a:rPr lang="en-AU" dirty="0" smtClean="0"/>
              <a:t>incisor	1 1 2</a:t>
            </a:r>
            <a:br>
              <a:rPr lang="en-AU" dirty="0" smtClean="0"/>
            </a:br>
            <a:r>
              <a:rPr lang="en-AU" dirty="0" smtClean="0"/>
              <a:t>triangle	1 1 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physiologist	50 30 190 spinach	1 1 0.05</a:t>
            </a:r>
            <a:endParaRPr lang="en-AU" dirty="0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1939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guava	5 3 5</a:t>
            </a:r>
            <a:br>
              <a:rPr lang="en-AU" dirty="0" smtClean="0"/>
            </a:br>
            <a:r>
              <a:rPr lang="en-AU" dirty="0" smtClean="0"/>
              <a:t>incisor	1 1 2</a:t>
            </a:r>
            <a:br>
              <a:rPr lang="en-AU" dirty="0" smtClean="0"/>
            </a:br>
            <a:r>
              <a:rPr lang="en-AU" dirty="0" smtClean="0"/>
              <a:t>triangle	1 1 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physiologist	50 30 190 spinach	1 1 0.05</a:t>
            </a:r>
            <a:endParaRPr lang="en-AU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8752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guava	5 3 5</a:t>
            </a:r>
            <a:br>
              <a:rPr lang="en-AU" dirty="0" smtClean="0"/>
            </a:br>
            <a:r>
              <a:rPr lang="en-AU" dirty="0" smtClean="0"/>
              <a:t>incisor	1 1 2</a:t>
            </a:r>
            <a:br>
              <a:rPr lang="en-AU" dirty="0" smtClean="0"/>
            </a:br>
            <a:r>
              <a:rPr lang="en-AU" dirty="0" smtClean="0"/>
              <a:t>triangle	1 1 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physiologist	50 30 190 spinach	1 1 0.05</a:t>
            </a:r>
            <a:endParaRPr lang="en-AU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007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guava	5 3 5</a:t>
            </a:r>
            <a:br>
              <a:rPr lang="en-AU" dirty="0" smtClean="0"/>
            </a:br>
            <a:r>
              <a:rPr lang="en-AU" dirty="0" smtClean="0"/>
              <a:t>incisor	1 1 2</a:t>
            </a:r>
            <a:br>
              <a:rPr lang="en-AU" dirty="0" smtClean="0"/>
            </a:br>
            <a:r>
              <a:rPr lang="en-AU" dirty="0" smtClean="0"/>
              <a:t>triangle	1 1 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physiologist	50 30 190 spinach	1 1 0.05</a:t>
            </a:r>
            <a:endParaRPr lang="en-AU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9106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guava	5 3 5</a:t>
            </a:r>
            <a:br>
              <a:rPr lang="en-AU" dirty="0" smtClean="0"/>
            </a:br>
            <a:r>
              <a:rPr lang="en-AU" dirty="0" smtClean="0"/>
              <a:t>incisor	1 1 2</a:t>
            </a:r>
            <a:br>
              <a:rPr lang="en-AU" dirty="0" smtClean="0"/>
            </a:br>
            <a:r>
              <a:rPr lang="en-AU" dirty="0" smtClean="0"/>
              <a:t>triangle	1 1 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physiologist	50 30 190 spinach	1 1 0.05</a:t>
            </a:r>
            <a:endParaRPr lang="en-AU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1922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guava	5 3 5</a:t>
            </a:r>
            <a:br>
              <a:rPr lang="en-AU" dirty="0" smtClean="0"/>
            </a:br>
            <a:r>
              <a:rPr lang="en-AU" dirty="0" smtClean="0"/>
              <a:t>incisor	1 1 2</a:t>
            </a:r>
            <a:br>
              <a:rPr lang="en-AU" dirty="0" smtClean="0"/>
            </a:br>
            <a:r>
              <a:rPr lang="en-AU" dirty="0" smtClean="0"/>
              <a:t>triangle	1 1 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physiologist	50 30 190 spinach	1 1 0.05</a:t>
            </a:r>
            <a:endParaRPr lang="en-AU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8051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guava	5 3 5</a:t>
            </a:r>
            <a:br>
              <a:rPr lang="en-AU" dirty="0" smtClean="0"/>
            </a:br>
            <a:r>
              <a:rPr lang="en-AU" dirty="0" smtClean="0"/>
              <a:t>incisor	1 1 2</a:t>
            </a:r>
            <a:br>
              <a:rPr lang="en-AU" dirty="0" smtClean="0"/>
            </a:br>
            <a:r>
              <a:rPr lang="en-AU" dirty="0" smtClean="0"/>
              <a:t>triangle	1 1 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physiologist	50 30 190 spinach	1 1 0.05</a:t>
            </a:r>
            <a:endParaRPr lang="en-AU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0232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guava	5 3 5</a:t>
            </a:r>
            <a:br>
              <a:rPr lang="en-AU" dirty="0" smtClean="0"/>
            </a:br>
            <a:r>
              <a:rPr lang="en-AU" dirty="0" smtClean="0"/>
              <a:t>incisor	1 1 2</a:t>
            </a:r>
            <a:br>
              <a:rPr lang="en-AU" dirty="0" smtClean="0"/>
            </a:br>
            <a:r>
              <a:rPr lang="en-AU" dirty="0" smtClean="0"/>
              <a:t>triangle	1 1 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physiologist	50 30 190 spinach	1 1 0.05</a:t>
            </a:r>
            <a:endParaRPr lang="en-AU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029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5505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guava	5 3 5</a:t>
            </a:r>
            <a:br>
              <a:rPr lang="en-AU" dirty="0" smtClean="0"/>
            </a:br>
            <a:r>
              <a:rPr lang="en-AU" dirty="0" smtClean="0"/>
              <a:t>incisor	1 1 2</a:t>
            </a:r>
            <a:br>
              <a:rPr lang="en-AU" dirty="0" smtClean="0"/>
            </a:br>
            <a:r>
              <a:rPr lang="en-AU" dirty="0" smtClean="0"/>
              <a:t>triangle	1 1 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physiologist	50 30 190 spinach	1 1 0.05</a:t>
            </a:r>
            <a:endParaRPr lang="en-AU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029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2259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6825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6218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xmlns:p14="http://schemas.microsoft.com/office/powerpoint/2010/main" spd="slow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4571153" y="347248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5643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"/>
    </mc:Choice>
    <mc:Fallback xmlns="">
      <p:transition xmlns:p14="http://schemas.microsoft.com/office/powerpoint/2010/main" spd="slow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curler	5 1 1</a:t>
            </a:r>
            <a:br>
              <a:rPr lang="en-AU" dirty="0" smtClean="0"/>
            </a:br>
            <a:r>
              <a:rPr lang="en-AU" dirty="0" smtClean="0"/>
              <a:t>pin	4 0.3 0.3</a:t>
            </a:r>
            <a:br>
              <a:rPr lang="en-AU" dirty="0" smtClean="0"/>
            </a:br>
            <a:r>
              <a:rPr lang="en-AU" dirty="0" smtClean="0"/>
              <a:t>cutter	5 5 10</a:t>
            </a:r>
            <a:br>
              <a:rPr lang="en-AU" dirty="0" smtClean="0"/>
            </a:br>
            <a:r>
              <a:rPr lang="en-AU" dirty="0" smtClean="0"/>
              <a:t>book	10 15 2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theologian	50 30 180</a:t>
            </a:r>
            <a:endParaRPr lang="en-AU" dirty="0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LISTEN TO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65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5000"/>
    </mc:Choice>
    <mc:Fallback xmlns="">
      <p:transition xmlns:p14="http://schemas.microsoft.com/office/powerpoint/2010/main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6218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xmlns:p14="http://schemas.microsoft.com/office/powerpoint/2010/main" spd="slow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4571153" y="347248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5643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"/>
    </mc:Choice>
    <mc:Fallback xmlns="">
      <p:transition xmlns:p14="http://schemas.microsoft.com/office/powerpoint/2010/main" spd="slow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curler	5 1 1</a:t>
            </a:r>
            <a:br>
              <a:rPr lang="en-AU" dirty="0" smtClean="0"/>
            </a:br>
            <a:r>
              <a:rPr lang="en-AU" dirty="0" smtClean="0"/>
              <a:t>pin	4 0.3 0.3</a:t>
            </a:r>
            <a:br>
              <a:rPr lang="en-AU" dirty="0" smtClean="0"/>
            </a:br>
            <a:r>
              <a:rPr lang="en-AU" dirty="0" smtClean="0"/>
              <a:t>cutter	5 5 10</a:t>
            </a:r>
            <a:br>
              <a:rPr lang="en-AU" dirty="0" smtClean="0"/>
            </a:br>
            <a:r>
              <a:rPr lang="en-AU" dirty="0" smtClean="0"/>
              <a:t>book	10 15 2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theologian	50 30 180</a:t>
            </a:r>
            <a:endParaRPr lang="en-AU" dirty="0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3650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curler	5 1 1</a:t>
            </a:r>
            <a:br>
              <a:rPr lang="en-AU" dirty="0" smtClean="0"/>
            </a:br>
            <a:r>
              <a:rPr lang="en-AU" dirty="0" smtClean="0"/>
              <a:t>pin	4 0.3 0.3</a:t>
            </a:r>
            <a:br>
              <a:rPr lang="en-AU" dirty="0" smtClean="0"/>
            </a:br>
            <a:r>
              <a:rPr lang="en-AU" dirty="0" smtClean="0"/>
              <a:t>cutter	5 5 10</a:t>
            </a:r>
            <a:br>
              <a:rPr lang="en-AU" dirty="0" smtClean="0"/>
            </a:br>
            <a:r>
              <a:rPr lang="en-AU" dirty="0" smtClean="0"/>
              <a:t>book	10 15 2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theologian	50 30 180</a:t>
            </a:r>
            <a:endParaRPr lang="en-AU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890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curler	5 1 1</a:t>
            </a:r>
            <a:br>
              <a:rPr lang="en-AU" dirty="0" smtClean="0"/>
            </a:br>
            <a:r>
              <a:rPr lang="en-AU" dirty="0" smtClean="0"/>
              <a:t>pin	4 0.3 0.3</a:t>
            </a:r>
            <a:br>
              <a:rPr lang="en-AU" dirty="0" smtClean="0"/>
            </a:br>
            <a:r>
              <a:rPr lang="en-AU" dirty="0" smtClean="0"/>
              <a:t>cutter	5 5 10</a:t>
            </a:r>
            <a:br>
              <a:rPr lang="en-AU" dirty="0" smtClean="0"/>
            </a:br>
            <a:r>
              <a:rPr lang="en-AU" dirty="0" smtClean="0"/>
              <a:t>book	10 15 2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theologian	50 30 180</a:t>
            </a:r>
            <a:endParaRPr lang="en-AU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3436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curler	5 1 1</a:t>
            </a:r>
            <a:br>
              <a:rPr lang="en-AU" dirty="0" smtClean="0"/>
            </a:br>
            <a:r>
              <a:rPr lang="en-AU" dirty="0" smtClean="0"/>
              <a:t>pin	4 0.3 0.3</a:t>
            </a:r>
            <a:br>
              <a:rPr lang="en-AU" dirty="0" smtClean="0"/>
            </a:br>
            <a:r>
              <a:rPr lang="en-AU" dirty="0" smtClean="0"/>
              <a:t>cutter	5 5 10</a:t>
            </a:r>
            <a:br>
              <a:rPr lang="en-AU" dirty="0" smtClean="0"/>
            </a:br>
            <a:r>
              <a:rPr lang="en-AU" dirty="0" smtClean="0"/>
              <a:t>book	10 15 2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theologian	50 30 180</a:t>
            </a:r>
            <a:endParaRPr lang="en-AU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5704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curler	5 1 1</a:t>
            </a:r>
            <a:br>
              <a:rPr lang="en-AU" dirty="0" smtClean="0"/>
            </a:br>
            <a:r>
              <a:rPr lang="en-AU" dirty="0" smtClean="0"/>
              <a:t>pin	4 0.3 0.3</a:t>
            </a:r>
            <a:br>
              <a:rPr lang="en-AU" dirty="0" smtClean="0"/>
            </a:br>
            <a:r>
              <a:rPr lang="en-AU" dirty="0" smtClean="0"/>
              <a:t>cutter	5 5 10</a:t>
            </a:r>
            <a:br>
              <a:rPr lang="en-AU" dirty="0" smtClean="0"/>
            </a:br>
            <a:r>
              <a:rPr lang="en-AU" dirty="0" smtClean="0"/>
              <a:t>book	10 15 2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theologian	50 30 180</a:t>
            </a:r>
            <a:endParaRPr lang="en-AU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8863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curler	5 1 1</a:t>
            </a:r>
            <a:br>
              <a:rPr lang="en-AU" dirty="0" smtClean="0"/>
            </a:br>
            <a:r>
              <a:rPr lang="en-AU" dirty="0" smtClean="0"/>
              <a:t>pin	4 0.3 0.3</a:t>
            </a:r>
            <a:br>
              <a:rPr lang="en-AU" dirty="0" smtClean="0"/>
            </a:br>
            <a:r>
              <a:rPr lang="en-AU" dirty="0" smtClean="0"/>
              <a:t>cutter	5 5 10</a:t>
            </a:r>
            <a:br>
              <a:rPr lang="en-AU" dirty="0" smtClean="0"/>
            </a:br>
            <a:r>
              <a:rPr lang="en-AU" dirty="0" smtClean="0"/>
              <a:t>book	10 15 2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theologian	50 30 180</a:t>
            </a:r>
            <a:endParaRPr lang="en-AU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0459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curler	5 1 1</a:t>
            </a:r>
            <a:br>
              <a:rPr lang="en-AU" dirty="0" smtClean="0"/>
            </a:br>
            <a:r>
              <a:rPr lang="en-AU" dirty="0" smtClean="0"/>
              <a:t>pin	4 0.3 0.3</a:t>
            </a:r>
            <a:br>
              <a:rPr lang="en-AU" dirty="0" smtClean="0"/>
            </a:br>
            <a:r>
              <a:rPr lang="en-AU" dirty="0" smtClean="0"/>
              <a:t>cutter	5 5 10</a:t>
            </a:r>
            <a:br>
              <a:rPr lang="en-AU" dirty="0" smtClean="0"/>
            </a:br>
            <a:r>
              <a:rPr lang="en-AU" dirty="0" smtClean="0"/>
              <a:t>book	10 15 2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theologian	50 30 180</a:t>
            </a:r>
            <a:endParaRPr lang="en-AU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9822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curler	5 1 1</a:t>
            </a:r>
            <a:br>
              <a:rPr lang="en-AU" dirty="0" smtClean="0"/>
            </a:br>
            <a:r>
              <a:rPr lang="en-AU" dirty="0" smtClean="0"/>
              <a:t>pin	4 0.3 0.3</a:t>
            </a:r>
            <a:br>
              <a:rPr lang="en-AU" dirty="0" smtClean="0"/>
            </a:br>
            <a:r>
              <a:rPr lang="en-AU" dirty="0" smtClean="0"/>
              <a:t>cutter	5 5 10</a:t>
            </a:r>
            <a:br>
              <a:rPr lang="en-AU" dirty="0" smtClean="0"/>
            </a:br>
            <a:r>
              <a:rPr lang="en-AU" dirty="0" smtClean="0"/>
              <a:t>book	10 15 2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theologian	50 30 180</a:t>
            </a:r>
            <a:endParaRPr lang="en-AU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029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5970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curler	5 1 1</a:t>
            </a:r>
            <a:br>
              <a:rPr lang="en-AU" dirty="0" smtClean="0"/>
            </a:br>
            <a:r>
              <a:rPr lang="en-AU" dirty="0" smtClean="0"/>
              <a:t>pin	4 0.3 0.3</a:t>
            </a:r>
            <a:br>
              <a:rPr lang="en-AU" dirty="0" smtClean="0"/>
            </a:br>
            <a:r>
              <a:rPr lang="en-AU" dirty="0" smtClean="0"/>
              <a:t>cutter	5 5 10</a:t>
            </a:r>
            <a:br>
              <a:rPr lang="en-AU" dirty="0" smtClean="0"/>
            </a:br>
            <a:r>
              <a:rPr lang="en-AU" dirty="0" smtClean="0"/>
              <a:t>book	10 15 2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theologian	50 30 180</a:t>
            </a:r>
            <a:endParaRPr lang="en-AU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029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2259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6723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6218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xmlns:p14="http://schemas.microsoft.com/office/powerpoint/2010/main" spd="slow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4571153" y="347248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5643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"/>
    </mc:Choice>
    <mc:Fallback xmlns="">
      <p:transition xmlns:p14="http://schemas.microsoft.com/office/powerpoint/2010/main" spd="slow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seaweed	10 10 0.1</a:t>
            </a:r>
            <a:br>
              <a:rPr lang="en-AU" dirty="0" smtClean="0"/>
            </a:br>
            <a:r>
              <a:rPr lang="en-AU" dirty="0" smtClean="0"/>
              <a:t>shore	5 1 0</a:t>
            </a:r>
            <a:br>
              <a:rPr lang="en-AU" dirty="0" smtClean="0"/>
            </a:br>
            <a:r>
              <a:rPr lang="en-AU" dirty="0" smtClean="0"/>
              <a:t>pants	30 20 70</a:t>
            </a:r>
            <a:br>
              <a:rPr lang="en-AU" dirty="0" smtClean="0"/>
            </a:br>
            <a:r>
              <a:rPr lang="en-AU" dirty="0" smtClean="0"/>
              <a:t>bowl	30 30 10</a:t>
            </a:r>
            <a:br>
              <a:rPr lang="en-AU" dirty="0" smtClean="0"/>
            </a:br>
            <a:r>
              <a:rPr lang="en-AU" dirty="0" smtClean="0"/>
              <a:t>pocket	10 0.02 10</a:t>
            </a:r>
            <a:endParaRPr lang="en-AU" dirty="0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LISTEN </a:t>
            </a:r>
            <a:r>
              <a:rPr lang="en-US" sz="4000" b="1" dirty="0" smtClean="0">
                <a:solidFill>
                  <a:srgbClr val="FF0000"/>
                </a:solidFill>
              </a:rPr>
              <a:t>TO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0488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5000"/>
    </mc:Choice>
    <mc:Fallback xmlns="">
      <p:transition xmlns:p14="http://schemas.microsoft.com/office/powerpoint/2010/main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2033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xmlns:p14="http://schemas.microsoft.com/office/powerpoint/2010/main" spd="slow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4571153" y="347248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1610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"/>
    </mc:Choice>
    <mc:Fallback xmlns="">
      <p:transition xmlns:p14="http://schemas.microsoft.com/office/powerpoint/2010/main" spd="slow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seaweed	10 10 0.1</a:t>
            </a:r>
            <a:br>
              <a:rPr lang="en-AU" dirty="0" smtClean="0"/>
            </a:br>
            <a:r>
              <a:rPr lang="en-AU" dirty="0" smtClean="0"/>
              <a:t>shore	5 1 0</a:t>
            </a:r>
            <a:br>
              <a:rPr lang="en-AU" dirty="0" smtClean="0"/>
            </a:br>
            <a:r>
              <a:rPr lang="en-AU" dirty="0" smtClean="0"/>
              <a:t>pants	30 20 70</a:t>
            </a:r>
            <a:br>
              <a:rPr lang="en-AU" dirty="0" smtClean="0"/>
            </a:br>
            <a:r>
              <a:rPr lang="en-AU" dirty="0" smtClean="0"/>
              <a:t>bowl	30 30 10</a:t>
            </a:r>
            <a:br>
              <a:rPr lang="en-AU" dirty="0" smtClean="0"/>
            </a:br>
            <a:r>
              <a:rPr lang="en-AU" dirty="0" smtClean="0"/>
              <a:t>pocket	10 0.02 10</a:t>
            </a:r>
            <a:endParaRPr lang="en-AU" dirty="0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8858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seaweed	10 10 0.1</a:t>
            </a:r>
            <a:br>
              <a:rPr lang="en-AU" dirty="0" smtClean="0"/>
            </a:br>
            <a:r>
              <a:rPr lang="en-AU" dirty="0" smtClean="0"/>
              <a:t>shore	5 1 0</a:t>
            </a:r>
            <a:br>
              <a:rPr lang="en-AU" dirty="0" smtClean="0"/>
            </a:br>
            <a:r>
              <a:rPr lang="en-AU" dirty="0" smtClean="0"/>
              <a:t>pants	30 20 70</a:t>
            </a:r>
            <a:br>
              <a:rPr lang="en-AU" dirty="0" smtClean="0"/>
            </a:br>
            <a:r>
              <a:rPr lang="en-AU" dirty="0" smtClean="0"/>
              <a:t>bowl	30 30 10</a:t>
            </a:r>
            <a:br>
              <a:rPr lang="en-AU" dirty="0" smtClean="0"/>
            </a:br>
            <a:r>
              <a:rPr lang="en-AU" dirty="0" smtClean="0"/>
              <a:t>pocket	10 0.02 10</a:t>
            </a:r>
            <a:endParaRPr lang="en-AU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4637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seaweed	10 10 0.1</a:t>
            </a:r>
            <a:br>
              <a:rPr lang="en-AU" dirty="0" smtClean="0"/>
            </a:br>
            <a:r>
              <a:rPr lang="en-AU" dirty="0" smtClean="0"/>
              <a:t>shore	5 1 0</a:t>
            </a:r>
            <a:br>
              <a:rPr lang="en-AU" dirty="0" smtClean="0"/>
            </a:br>
            <a:r>
              <a:rPr lang="en-AU" dirty="0" smtClean="0"/>
              <a:t>pants	30 20 70</a:t>
            </a:r>
            <a:br>
              <a:rPr lang="en-AU" dirty="0" smtClean="0"/>
            </a:br>
            <a:r>
              <a:rPr lang="en-AU" dirty="0" smtClean="0"/>
              <a:t>bowl	30 30 10</a:t>
            </a:r>
            <a:br>
              <a:rPr lang="en-AU" dirty="0" smtClean="0"/>
            </a:br>
            <a:r>
              <a:rPr lang="en-AU" dirty="0" smtClean="0"/>
              <a:t>pocket	10 0.02 10</a:t>
            </a:r>
            <a:endParaRPr lang="en-AU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251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seaweed	10 10 0.1</a:t>
            </a:r>
            <a:br>
              <a:rPr lang="en-AU" dirty="0" smtClean="0"/>
            </a:br>
            <a:r>
              <a:rPr lang="en-AU" dirty="0" smtClean="0"/>
              <a:t>shore	5 1 0</a:t>
            </a:r>
            <a:br>
              <a:rPr lang="en-AU" dirty="0" smtClean="0"/>
            </a:br>
            <a:r>
              <a:rPr lang="en-AU" dirty="0" smtClean="0"/>
              <a:t>pants	30 20 70</a:t>
            </a:r>
            <a:br>
              <a:rPr lang="en-AU" dirty="0" smtClean="0"/>
            </a:br>
            <a:r>
              <a:rPr lang="en-AU" dirty="0" smtClean="0"/>
              <a:t>bowl	30 30 10</a:t>
            </a:r>
            <a:br>
              <a:rPr lang="en-AU" dirty="0" smtClean="0"/>
            </a:br>
            <a:r>
              <a:rPr lang="en-AU" dirty="0" smtClean="0"/>
              <a:t>pocket	10 0.02 10</a:t>
            </a:r>
            <a:endParaRPr lang="en-AU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4741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seaweed	10 10 0.1</a:t>
            </a:r>
            <a:br>
              <a:rPr lang="en-AU" dirty="0" smtClean="0"/>
            </a:br>
            <a:r>
              <a:rPr lang="en-AU" dirty="0" smtClean="0"/>
              <a:t>shore	5 1 0</a:t>
            </a:r>
            <a:br>
              <a:rPr lang="en-AU" dirty="0" smtClean="0"/>
            </a:br>
            <a:r>
              <a:rPr lang="en-AU" dirty="0" smtClean="0"/>
              <a:t>pants	30 20 70</a:t>
            </a:r>
            <a:br>
              <a:rPr lang="en-AU" dirty="0" smtClean="0"/>
            </a:br>
            <a:r>
              <a:rPr lang="en-AU" dirty="0" smtClean="0"/>
              <a:t>bowl	30 30 10</a:t>
            </a:r>
            <a:br>
              <a:rPr lang="en-AU" dirty="0" smtClean="0"/>
            </a:br>
            <a:r>
              <a:rPr lang="en-AU" dirty="0" smtClean="0"/>
              <a:t>pocket	10 0.02 10</a:t>
            </a:r>
            <a:endParaRPr lang="en-AU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1375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seaweed	10 10 0.1</a:t>
            </a:r>
            <a:br>
              <a:rPr lang="en-AU" dirty="0" smtClean="0"/>
            </a:br>
            <a:r>
              <a:rPr lang="en-AU" dirty="0" smtClean="0"/>
              <a:t>shore	5 1 0</a:t>
            </a:r>
            <a:br>
              <a:rPr lang="en-AU" dirty="0" smtClean="0"/>
            </a:br>
            <a:r>
              <a:rPr lang="en-AU" dirty="0" smtClean="0"/>
              <a:t>pants	30 20 70</a:t>
            </a:r>
            <a:br>
              <a:rPr lang="en-AU" dirty="0" smtClean="0"/>
            </a:br>
            <a:r>
              <a:rPr lang="en-AU" dirty="0" smtClean="0"/>
              <a:t>bowl	30 30 10</a:t>
            </a:r>
            <a:br>
              <a:rPr lang="en-AU" dirty="0" smtClean="0"/>
            </a:br>
            <a:r>
              <a:rPr lang="en-AU" dirty="0" smtClean="0"/>
              <a:t>pocket	10 0.02 10</a:t>
            </a:r>
            <a:endParaRPr lang="en-AU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3831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seaweed	10 10 0.1</a:t>
            </a:r>
            <a:br>
              <a:rPr lang="en-AU" dirty="0" smtClean="0"/>
            </a:br>
            <a:r>
              <a:rPr lang="en-AU" dirty="0" smtClean="0"/>
              <a:t>shore	5 1 0</a:t>
            </a:r>
            <a:br>
              <a:rPr lang="en-AU" dirty="0" smtClean="0"/>
            </a:br>
            <a:r>
              <a:rPr lang="en-AU" dirty="0" smtClean="0"/>
              <a:t>pants	30 20 70</a:t>
            </a:r>
            <a:br>
              <a:rPr lang="en-AU" dirty="0" smtClean="0"/>
            </a:br>
            <a:r>
              <a:rPr lang="en-AU" dirty="0" smtClean="0"/>
              <a:t>bowl	30 30 10</a:t>
            </a:r>
            <a:br>
              <a:rPr lang="en-AU" dirty="0" smtClean="0"/>
            </a:br>
            <a:r>
              <a:rPr lang="en-AU" dirty="0" smtClean="0"/>
              <a:t>pocket	10 0.02 10</a:t>
            </a:r>
            <a:endParaRPr lang="en-AU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6068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seaweed	10 10 0.1</a:t>
            </a:r>
            <a:br>
              <a:rPr lang="en-AU" dirty="0" smtClean="0"/>
            </a:br>
            <a:r>
              <a:rPr lang="en-AU" dirty="0" smtClean="0"/>
              <a:t>shore	5 1 0</a:t>
            </a:r>
            <a:br>
              <a:rPr lang="en-AU" dirty="0" smtClean="0"/>
            </a:br>
            <a:r>
              <a:rPr lang="en-AU" dirty="0" smtClean="0"/>
              <a:t>pants	30 20 70</a:t>
            </a:r>
            <a:br>
              <a:rPr lang="en-AU" dirty="0" smtClean="0"/>
            </a:br>
            <a:r>
              <a:rPr lang="en-AU" dirty="0" smtClean="0"/>
              <a:t>bowl	30 30 10</a:t>
            </a:r>
            <a:br>
              <a:rPr lang="en-AU" dirty="0" smtClean="0"/>
            </a:br>
            <a:r>
              <a:rPr lang="en-AU" dirty="0" smtClean="0"/>
              <a:t>pocket	10 0.02 10</a:t>
            </a:r>
            <a:endParaRPr lang="en-AU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029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9709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seaweed	10 10 0.1</a:t>
            </a:r>
            <a:br>
              <a:rPr lang="en-AU" dirty="0" smtClean="0"/>
            </a:br>
            <a:r>
              <a:rPr lang="en-AU" dirty="0" smtClean="0"/>
              <a:t>shore	5 1 0</a:t>
            </a:r>
            <a:br>
              <a:rPr lang="en-AU" dirty="0" smtClean="0"/>
            </a:br>
            <a:r>
              <a:rPr lang="en-AU" dirty="0" smtClean="0"/>
              <a:t>pants	30 20 70</a:t>
            </a:r>
            <a:br>
              <a:rPr lang="en-AU" dirty="0" smtClean="0"/>
            </a:br>
            <a:r>
              <a:rPr lang="en-AU" dirty="0" smtClean="0"/>
              <a:t>bowl	30 30 10</a:t>
            </a:r>
            <a:br>
              <a:rPr lang="en-AU" dirty="0" smtClean="0"/>
            </a:br>
            <a:r>
              <a:rPr lang="en-AU" dirty="0" smtClean="0"/>
              <a:t>pocket	10 0.02 10</a:t>
            </a:r>
            <a:endParaRPr lang="en-AU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029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2259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5235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Expo.thmx</Template>
  <TotalTime>9404</TotalTime>
  <Words>1116</Words>
  <Application>Microsoft Macintosh PowerPoint</Application>
  <PresentationFormat>On-screen Show (4:3)</PresentationFormat>
  <Paragraphs>523</Paragraphs>
  <Slides>333</Slides>
  <Notes>0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333</vt:i4>
      </vt:variant>
    </vt:vector>
  </HeadingPairs>
  <TitlesOfParts>
    <vt:vector size="334" baseType="lpstr">
      <vt:lpstr>Office Theme</vt:lpstr>
      <vt:lpstr>PowerPoint Presentation</vt:lpstr>
      <vt:lpstr>Prerequisite for Lucianic Meditation</vt:lpstr>
      <vt:lpstr>Meditation techniques</vt:lpstr>
      <vt:lpstr>Meditation techniques</vt:lpstr>
      <vt:lpstr>Meditation techniques</vt:lpstr>
      <vt:lpstr>Aim</vt:lpstr>
      <vt:lpstr>Aim</vt:lpstr>
      <vt:lpstr>Instructions</vt:lpstr>
      <vt:lpstr>Instructions</vt:lpstr>
      <vt:lpstr>Instructions</vt:lpstr>
      <vt:lpstr>polyhedron 5 5 5 flat bowl 20 20 1 pea 0.5 0.5 0.5 mitten 20 10 1 margarine 10 10 5 </vt:lpstr>
      <vt:lpstr>PowerPoint Presentation</vt:lpstr>
      <vt:lpstr>polyhedron 5 5 5 flat bowl 20 20 1 pea 0.5 0.5 0.5 mitten 20 10 1 margarine 10 10 5 </vt:lpstr>
      <vt:lpstr>PowerPoint Presentation</vt:lpstr>
      <vt:lpstr>PowerPoint Presentation</vt:lpstr>
      <vt:lpstr>polyhedron 5 5 5 flat bowl 20 20 1 pea 0.5 0.5 0.5 mitten 20 10 1 margarine 10 10 5 </vt:lpstr>
      <vt:lpstr>polyhedron 5 5 5 flat bowl 20 20 1 pea 0.5 0.5 0.5 mitten 20 10 1 margarine 10 10 5 </vt:lpstr>
      <vt:lpstr>polyhedron 5 5 5 flat bowl 20 20 1 pea 0.5 0.5 0.5 mitten 20 10 1 margarine 10 10 5 </vt:lpstr>
      <vt:lpstr>polyhedron 5 5 5 flat bowl 20 20 1 pea 0.5 0.5 0.5 mitten 20 10 1 margarine 10 10 5 </vt:lpstr>
      <vt:lpstr>polyhedron 5 5 5 flat bowl 20 20 1 pea 0.5 0.5 0.5 mitten 20 10 1 margarine 10 10 5 </vt:lpstr>
      <vt:lpstr>polyhedron 5 5 5 flat bowl 20 20 1 pea 0.5 0.5 0.5 mitten 20 10 1 margarine 10 10 5 </vt:lpstr>
      <vt:lpstr>polyhedron 5 5 5 flat bowl 20 20 1 pea 0.5 0.5 0.5 mitten 20 10 1 margarine 10 10 5 </vt:lpstr>
      <vt:lpstr>polyhedron 5 5 5 flat bowl 20 20 1 pea 0.5 0.5 0.5 mitten 20 10 1 margarine 10 10 5 </vt:lpstr>
      <vt:lpstr>polyhedron 5 5 5 flat bowl 20 20 1 pea 0.5 0.5 0.5 mitten 20 10 1 margarine 10 10 5 </vt:lpstr>
      <vt:lpstr>PowerPoint Presentation</vt:lpstr>
      <vt:lpstr>PowerPoint Presentation</vt:lpstr>
      <vt:lpstr>wall 100 10 100 lift 200 200 200 chalk 5 1 1 line 10 1 0 blackboard 300 10 100 </vt:lpstr>
      <vt:lpstr>PowerPoint Presentation</vt:lpstr>
      <vt:lpstr>PowerPoint Presentation</vt:lpstr>
      <vt:lpstr>wall 100 10 100 lift 200 200 200 chalk 5 1 1 line 10 1 0 blackboard 300 10 100 </vt:lpstr>
      <vt:lpstr>wall 100 10 100 lift 200 200 200 chalk 5 1 1 line 10 1 0 blackboard 300 10 100 </vt:lpstr>
      <vt:lpstr>wall 100 10 100 lift 200 200 200 chalk 5 1 1 line 10 1 0 blackboard 300 10 100 </vt:lpstr>
      <vt:lpstr>wall 100 10 100 lift 200 200 200 chalk 5 1 1 line 10 1 0 blackboard 300 10 100 </vt:lpstr>
      <vt:lpstr>wall 100 10 100 lift 200 200 200 chalk 5 1 1 line 10 1 0 blackboard 300 10 100 </vt:lpstr>
      <vt:lpstr>wall 100 10 100 lift 200 200 200 chalk 5 1 1 line 10 1 0 blackboard 300 10 100 </vt:lpstr>
      <vt:lpstr>wall 100 10 100 lift 200 200 200 chalk 5 1 1 line 10 1 0 blackboard 300 10 100 </vt:lpstr>
      <vt:lpstr>wall 100 10 100 lift 200 200 200 chalk 5 1 1 line 10 1 0 blackboard 300 10 100 </vt:lpstr>
      <vt:lpstr>wall 100 10 100 lift 200 200 200 chalk 5 1 1 line 10 1 0 blackboard 300 10 100 </vt:lpstr>
      <vt:lpstr>PowerPoint Presentation</vt:lpstr>
      <vt:lpstr>PowerPoint Presentation</vt:lpstr>
      <vt:lpstr>letter A 1 2 0  crewmember 50 30 180 airlifter 50 30 1000 cake 30 30 10 strawberry 1 1 1 </vt:lpstr>
      <vt:lpstr>PowerPoint Presentation</vt:lpstr>
      <vt:lpstr>PowerPoint Presentation</vt:lpstr>
      <vt:lpstr>letter A 1 2 0 crewmember 50 30 180 airlifter 50 30 1000 cake 30 30 10 strawberry 1 1 1 </vt:lpstr>
      <vt:lpstr>letter A 1 2 0  crewmember 50 30 180 airlifter 50 30 1000 cake 30 30 10 strawberry 1 1 1 </vt:lpstr>
      <vt:lpstr>letter A 1 2 0  crewmember 50 30 180 airlifter 50 30 1000 cake 30 30 10 strawberry 1 1 1 </vt:lpstr>
      <vt:lpstr>letter A 1 2 0  crewmember 50 30 180 airlifter 50 30 1000 cake 30 30 10 strawberry 1 1 1 </vt:lpstr>
      <vt:lpstr>letter A 1 2 0  crewmember 50 30 180 airlifter 50 30 1000 cake 30 30 10 strawberry 1 1 1 </vt:lpstr>
      <vt:lpstr>letter A 1 2 0  crewmember 50 30 180 airlifter 50 30 1000 cake 30 30 10 strawberry 1 1 1 </vt:lpstr>
      <vt:lpstr>letter A 1 2 0  crewmember 50 30 180 airlifter 50 30 1000 cake 30 30 10 strawberry 1 1 1 </vt:lpstr>
      <vt:lpstr>letter A 1 2 0  crewmember 50 30 180 airlifter 50 30 1000 cake 30 30 10 strawberry 1 1 1 </vt:lpstr>
      <vt:lpstr>letter A 1 2 0  crewmember 50 30 180 airlifter 50 30 1000 cake 30 30 10 strawberry 1 1 1 </vt:lpstr>
      <vt:lpstr>PowerPoint Presentation</vt:lpstr>
      <vt:lpstr>PowerPoint Presentation</vt:lpstr>
      <vt:lpstr>topping 20 20 1 slice of pie 10 5 5 clothing top 50 20 50 rocket 10 10 30 letter to friend 30 20 0</vt:lpstr>
      <vt:lpstr>PowerPoint Presentation</vt:lpstr>
      <vt:lpstr>PowerPoint Presentation</vt:lpstr>
      <vt:lpstr>topping 20 20 1 slice of pie 10 5 5 clothing top 50 20 50 rocket 10 10 30 letter to friend 30 20 0</vt:lpstr>
      <vt:lpstr>topping 20 20 1 slice of pie 10 5 5 clothing top 50 20 50 rocket 10 10 30 letter to friend 30 20 0</vt:lpstr>
      <vt:lpstr>topping 20 20 1 slice of pie 10 5 5 clothing top 50 20 50 rocket 10 10 30 letter to friend 30 20 0</vt:lpstr>
      <vt:lpstr>topping 20 20 1 slice of pie 10 5 5 clothing top 50 20 50 rocket 10 10 30 letter to friend 30 20 0</vt:lpstr>
      <vt:lpstr>topping 20 20 1 slice of pie 10 5 5 clothing top 50 20 50 rocket 10 10 30 letter to friend 30 20 0</vt:lpstr>
      <vt:lpstr>topping 20 20 1 slice of pie 10 5 5 clothing top 50 20 50 rocket 10 10 30 letter to friend 30 20 0</vt:lpstr>
      <vt:lpstr>topping 20 20 1 slice of pie 10 5 5 clothing top 50 20 50 rocket 10 10 30 letter to friend 30 20 0</vt:lpstr>
      <vt:lpstr>topping 20 20 1 slice of pie 10 5 5 clothing top 50 20 50 rocket 10 10 30 letter to friend 30 20 0</vt:lpstr>
      <vt:lpstr>topping 20 20 1 slice of pie 10 5 5 clothing top 50 20 50 rocket 10 10 30 letter to friend 30 20 0</vt:lpstr>
      <vt:lpstr>PowerPoint Presentation</vt:lpstr>
      <vt:lpstr>PowerPoint Presentation</vt:lpstr>
      <vt:lpstr>scissors 10 5 1 template 3 3 0 paper 10 10 0 hole in paper 3 5 0 paintbrush 10 1 1</vt:lpstr>
      <vt:lpstr>PowerPoint Presentation</vt:lpstr>
      <vt:lpstr>PowerPoint Presentation</vt:lpstr>
      <vt:lpstr>scissors 10 5 1 template 3 3 0 paper 10 10 0 hole in paper 3 5 0 paintbrush 10 1 1</vt:lpstr>
      <vt:lpstr>scissors 10 5 1 template 3 3 0 paper 10 10 0 hole in paper 3 5 0 paintbrush 10 1 1</vt:lpstr>
      <vt:lpstr>scissors 10 5 1 template 3 3 0 paper 10 10 0 hole in paper 3 5 0 paintbrush 10 1 1</vt:lpstr>
      <vt:lpstr>scissors 10 5 1 template 3 3 0 paper 10 10 0 hole in paper 3 5 0 paintbrush 10 1 1</vt:lpstr>
      <vt:lpstr>scissors 10 5 1 template 3 3 0 paper 10 10 0 hole in paper 3 5 0 paintbrush 10 1 1</vt:lpstr>
      <vt:lpstr>scissors 10 5 1 template 3 3 0 paper 10 10 0 hole in paper 3 5 0 paintbrush 10 1 1</vt:lpstr>
      <vt:lpstr>scissors 10 5 1 template 3 3 0 paper 10 10 0 hole in paper 3 5 0 paintbrush 10 1 1</vt:lpstr>
      <vt:lpstr>scissors 10 5 1 template 3 3 0 paper 10 10 0 hole in paper 3 5 0 paintbrush 10 1 1</vt:lpstr>
      <vt:lpstr>scissors 10 5 1 template 3 3 0 paper 10 10 0 hole in paper 3 5 0 paintbrush 10 1 1</vt:lpstr>
      <vt:lpstr>PowerPoint Presentation</vt:lpstr>
      <vt:lpstr>PowerPoint Presentation</vt:lpstr>
      <vt:lpstr>plane 20 10 5 candle 1 1 20 candle holder 2 2 10 match 5 0.1 0.1 flip book 5 5 1</vt:lpstr>
      <vt:lpstr>PowerPoint Presentation</vt:lpstr>
      <vt:lpstr>PowerPoint Presentation</vt:lpstr>
      <vt:lpstr>plane 20 10 5 candle 1 1 20 candle holder 2 2 10 match 5 0.1 0.1 flip book 5 5 1</vt:lpstr>
      <vt:lpstr>plane 20 10 5 candle 1 1 20 candle holder 2 2 10 match 5 0.1 0.1 flip book 5 5 1</vt:lpstr>
      <vt:lpstr>plane 20 10 5 candle 1 1 20 candle holder 2 2 10 match 5 0.1 0.1 flip book 5 5 1</vt:lpstr>
      <vt:lpstr>plane 20 10 5 candle 1 1 20 candle holder 2 2 10 match 5 0.1 0.1 flip book 5 5 1</vt:lpstr>
      <vt:lpstr>plane 20 10 5 candle 1 1 20 candle holder 2 2 10 match 5 0.1 0.1 flip book 5 5 1</vt:lpstr>
      <vt:lpstr>plane 20 10 5 candle 1 1 20 candle holder 2 2 10 match 5 0.1 0.1 flip book 5 5 1</vt:lpstr>
      <vt:lpstr>plane 20 10 5 candle 1 1 20 candle holder 2 2 10 match 5 0.1 0.1 flip book 5 5 1</vt:lpstr>
      <vt:lpstr>plane 20 10 5 candle 1 1 20 candle holder 2 2 10 match 5 0.1 0.1 flip book 5 5 1</vt:lpstr>
      <vt:lpstr>plane 20 10 5 candle 1 1 20 candle holder 2 2 10 match 5 0.1 0.1 flip book 5 5 1</vt:lpstr>
      <vt:lpstr>PowerPoint Presentation</vt:lpstr>
      <vt:lpstr>PowerPoint Presentation</vt:lpstr>
      <vt:lpstr>musical note 0.5 0.5 0 helicopter 30 10 20 aromatherapy burner 10 10 10 leaf 10 1 0.05 stick 10 1 1</vt:lpstr>
      <vt:lpstr>PowerPoint Presentation</vt:lpstr>
      <vt:lpstr>PowerPoint Presentation</vt:lpstr>
      <vt:lpstr>musical note 0.5 0.5 0 helicopter 30 10 20 aromatherapy burner 10 10 10 leaf 10 1 0.05 stick 10 1 1</vt:lpstr>
      <vt:lpstr>musical note 0.5 0.5 0 helicopter 30 10 20 aromatherapy burner 10 10 10 leaf 10 1 0.05 stick 10 1 1</vt:lpstr>
      <vt:lpstr>musical note 0.5 0.5 0 helicopter 30 10 20 aromatherapy burner 10 10 10 leaf 10 1 0.05 stick 10 1 1</vt:lpstr>
      <vt:lpstr>musical note 0.5 0.5 0 helicopter 30 10 20 aromatherapy burner 10 10 10 leaf 10 1 0.05 stick 10 1 1</vt:lpstr>
      <vt:lpstr>musical note 0.5 0.5 0 helicopter 30 10 20 aromatherapy burner 10 10 10 leaf 10 1 0.05 stick 10 1 1</vt:lpstr>
      <vt:lpstr>musical note 0.5 0.5 0 helicopter 30 10 20 aromatherapy burner 10 10 10 leaf 10 1 0.05 stick 10 1 1</vt:lpstr>
      <vt:lpstr>musical note 0.5 0.5 0 helicopter 30 10 20 aromatherapy burner 10 10 10 leaf 10 1 0.05 stick 10 1 1</vt:lpstr>
      <vt:lpstr>musical note 0.5 0.5 0 helicopter 30 10 20 aromatherapy burner 10 10 10 leaf 10 1 0.05 stick 10 1 1</vt:lpstr>
      <vt:lpstr>musical note 0.5 0.5 0 helicopter 30 10 20 aromatherapy burner 10 10 10 leaf 10 1 0.05 stick 10 1 1</vt:lpstr>
      <vt:lpstr>PowerPoint Presentation</vt:lpstr>
      <vt:lpstr>PowerPoint Presentation</vt:lpstr>
      <vt:lpstr>bottle of water 5 1 10 heliport 30 30 0 helicopter pilot 50 30 180 vegan sausage 10 1 1 pan 40 20 5</vt:lpstr>
      <vt:lpstr>PowerPoint Presentation</vt:lpstr>
      <vt:lpstr>PowerPoint Presentation</vt:lpstr>
      <vt:lpstr>bottle of water 5 1 10 heliport 30 30 0 helicopter pilot 50 30 180 vegan sausage 10 1 1 pan 40 20 5</vt:lpstr>
      <vt:lpstr>bottle of water 5 1 10 heliport 30 30 0 helicopter pilot 50 30 180 vegan sausage 10 1 1 pan 40 20 5</vt:lpstr>
      <vt:lpstr>bottle of water 5 1 10 heliport 30 30 0 helicopter pilot 50 30 180 vegan sausage 10 1 1 pan 40 20 5</vt:lpstr>
      <vt:lpstr>bottle of water 5 1 10 heliport 30 30 0 helicopter pilot 50 30 180 vegan sausage 10 1 1 pan 40 20 5</vt:lpstr>
      <vt:lpstr>bottle of water 5 1 10 heliport 30 30 0 helicopter pilot 50 30 180 vegan sausage 10 1 1 pan 40 20 5</vt:lpstr>
      <vt:lpstr>bottle of water 5 1 10 heliport 30 30 0 helicopter pilot 50 30 180 vegan sausage 10 1 1 pan 40 20 5</vt:lpstr>
      <vt:lpstr>bottle of water 5 1 10 heliport 30 30 0 helicopter pilot 50 30 180 vegan sausage 10 1 1 pan 40 20 5</vt:lpstr>
      <vt:lpstr>bottle of water 5 1 10 heliport 30 30 0 helicopter pilot 50 30 180 vegan sausage 10 1 1 pan 40 20 5</vt:lpstr>
      <vt:lpstr>bottle of water 5 1 10 heliport 30 30 0 helicopter pilot 50 30 180 vegan sausage 10 1 1 pan 40 20 5</vt:lpstr>
      <vt:lpstr>PowerPoint Presentation</vt:lpstr>
      <vt:lpstr>PowerPoint Presentation</vt:lpstr>
      <vt:lpstr>fireplace 100 50 50 fire 1 1 1 launch pad 50 50 0 person 50 30 180 green paint 10 10 10</vt:lpstr>
      <vt:lpstr>PowerPoint Presentation</vt:lpstr>
      <vt:lpstr>PowerPoint Presentation</vt:lpstr>
      <vt:lpstr>fireplace 100 50 50 fire 1 1 1 launch pad 50 50 0 person 50 30 180 green paint 10 10 10</vt:lpstr>
      <vt:lpstr>fireplace 100 50 50 fire 1 1 1 launch pad 50 50 0 person 50 30 180 green paint 10 10 10</vt:lpstr>
      <vt:lpstr>fireplace 100 50 50 fire 1 1 1 launch pad 50 50 0 person 50 30 180 green paint 10 10 10</vt:lpstr>
      <vt:lpstr>fireplace 100 50 50 fire 1 1 1 launch pad 50 50 0 person 50 30 180 green paint 10 10 10</vt:lpstr>
      <vt:lpstr>fireplace 100 50 50 fire 1 1 1 launch pad 50 50 0 person 50 30 180 green paint 10 10 10</vt:lpstr>
      <vt:lpstr>fireplace 100 50 50 fire 1 1 1 launch pad 50 50 0 person 50 30 180 green paint 10 10 10</vt:lpstr>
      <vt:lpstr>fireplace 100 50 50 fire 1 1 1 launch pad 50 50 0 person 50 30 180 green paint 10 10 10</vt:lpstr>
      <vt:lpstr>fireplace 100 50 50 fire 1 1 1 launch pad 50 50 0 person 50 30 180 green paint 10 10 10</vt:lpstr>
      <vt:lpstr>fireplace 100 50 50 fire 1 1 1 launch pad 50 50 0 person 50 30 180 green paint 10 10 10</vt:lpstr>
      <vt:lpstr>PowerPoint Presentation</vt:lpstr>
      <vt:lpstr>PowerPoint Presentation</vt:lpstr>
      <vt:lpstr>cap 20 20 10 brush 10 2 1 art 50  1 50 sapling 30 30 50 swimmer 50 30 190</vt:lpstr>
      <vt:lpstr>PowerPoint Presentation</vt:lpstr>
      <vt:lpstr>PowerPoint Presentation</vt:lpstr>
      <vt:lpstr>cap 20 20 10 brush 10 2 1 art 50  1 50 sapling 30 30 50 swimmer 50 30 190</vt:lpstr>
      <vt:lpstr>cap 20 20 10 brush 10 2 1 art 50  1 50 sapling 30 30 50 swimmer 50 30 190</vt:lpstr>
      <vt:lpstr>cap 20 20 10 brush 10 2 1 art 50  1 50 sapling 30 30 50 swimmer 50 30 190</vt:lpstr>
      <vt:lpstr>cap 20 20 10 brush 10 2 1 art 50  1 50 sapling 30 30 50 swimmer 50 30 190</vt:lpstr>
      <vt:lpstr>cap 20 20 10 brush 10 2 1 art 50  1 50 sapling 30 30 50 swimmer 50 30 190</vt:lpstr>
      <vt:lpstr>cap 20 20 10 brush 10 2 1 art 50  1 50 sapling 30 30 50 swimmer 50 30 190</vt:lpstr>
      <vt:lpstr>cap 20 20 10 brush 10 2 1 art 50  1 50 sapling 30 30 50 swimmer 50 30 190</vt:lpstr>
      <vt:lpstr>cap 20 20 10 brush 10 2 1 art 50  1 50 sapling 30 30 50 swimmer 50 30 190</vt:lpstr>
      <vt:lpstr>cap 20 20 10 brush 10 2 1 art 50  1 50 sapling 30 30 50 swimmer 50 30 190</vt:lpstr>
      <vt:lpstr>PowerPoint Presentation</vt:lpstr>
      <vt:lpstr>PowerPoint Presentation</vt:lpstr>
      <vt:lpstr>heart model 10 10 10 shirt 30 20 50 hand 20 10 5 beater 30 5 5 pool 1000 1000 150</vt:lpstr>
      <vt:lpstr>PowerPoint Presentation</vt:lpstr>
      <vt:lpstr>PowerPoint Presentation</vt:lpstr>
      <vt:lpstr>heart model 10 10 10 shirt 30 20 50 hand 20 10 5 beater 30 5 5 pool 1000 1000 150</vt:lpstr>
      <vt:lpstr>heart model 10 10 10 shirt 30 20 50 hand 20 10 5 beater 30 5 5 pool 1000 1000 150</vt:lpstr>
      <vt:lpstr>heart model 10 10 10 shirt 30 20 50 hand 20 10 5 beater 30 5 5 pool 1000 1000 150</vt:lpstr>
      <vt:lpstr>heart model 10 10 10 shirt 30 20 50 hand 20 10 5 beater 30 5 5 pool 1000 1000 150</vt:lpstr>
      <vt:lpstr>heart model 10 10 10 shirt 30 20 50 hand 20 10 5 beater 30 5 5 pool 1000 1000 150</vt:lpstr>
      <vt:lpstr>heart model 10 10 10 shirt 30 20 50 hand 20 10 5 beater 30 5 5 pool 1000 1000 150</vt:lpstr>
      <vt:lpstr>heart model 10 10 10 shirt 30 20 50 hand 20 10 5 beater 30 5 5 pool 1000 1000 150</vt:lpstr>
      <vt:lpstr>heart model 10 10 10 shirt 30 20 50 hand 20 10 5 beater 30 5 5 pool 1000 1000 150</vt:lpstr>
      <vt:lpstr>heart model 10 10 10 shirt 30 20 50 hand 20 10 5 beater 30 5 5 pool 1000 1000 150</vt:lpstr>
      <vt:lpstr>PowerPoint Presentation</vt:lpstr>
      <vt:lpstr>PowerPoint Presentation</vt:lpstr>
      <vt:lpstr>artist 50 30 170 glass of milk 5 5 10 raisin 0.5 0.3 0.1 carton 5 5 20 spout 5 3 5</vt:lpstr>
      <vt:lpstr>PowerPoint Presentation</vt:lpstr>
      <vt:lpstr>PowerPoint Presentation</vt:lpstr>
      <vt:lpstr>artist 50 30 170 glass of milk 5 5 10 raisin 0.5 0.3 0.1 carton 5 5 20 spout 5 3 5</vt:lpstr>
      <vt:lpstr>artist 50 30 170 glass of milk 5 5 10 raisin 0.5 0.3 0.1 carton 5 5 20 spout 5 3 5</vt:lpstr>
      <vt:lpstr>artist 50 30 170 glass of milk 5 5 10 raisin 0.5 0.3 0.1 carton 5 5 20 spout 5 3 5</vt:lpstr>
      <vt:lpstr>artist 50 30 170 glass of milk 5 5 10 raisin 0.5 0.3 0.1 carton 5 5 20 spout 5 3 5</vt:lpstr>
      <vt:lpstr>artist 50 30 170 glass of milk 5 5 10 raisin 0.5 0.3 0.1 carton 5 5 20 spout 5 3 5</vt:lpstr>
      <vt:lpstr>artist 50 30 170 glass of milk 5 5 10 raisin 0.5 0.3 0.1 carton 5 5 20 spout 5 3 5</vt:lpstr>
      <vt:lpstr>artist 50 30 170 glass of milk 5 5 10 raisin 0.5 0.3 0.1 carton 5 5 20 spout 5 3 5</vt:lpstr>
      <vt:lpstr>artist 50 30 170 glass of milk 5 5 10 raisin 0.5 0.3 0.1 carton 5 5 20 spout 5 3 5</vt:lpstr>
      <vt:lpstr>artist 50 30 170 glass of milk 5 5 10 raisin 0.5 0.3 0.1 carton 5 5 20 spout 5 3 5</vt:lpstr>
      <vt:lpstr>PowerPoint Presentation</vt:lpstr>
      <vt:lpstr>PowerPoint Presentation</vt:lpstr>
      <vt:lpstr>paint mixture 10 10 0.1 hat 30 30 10 face 20 2 30 colon (:) 0.1 1 0 hyphen 1 0.1 0</vt:lpstr>
      <vt:lpstr>PowerPoint Presentation</vt:lpstr>
      <vt:lpstr>PowerPoint Presentation</vt:lpstr>
      <vt:lpstr>paint mixture 10 10 0.1 hat 30 30 10 face 20 2 30 colon (:) 0.1 1 0 hyphen 1 0.1 0</vt:lpstr>
      <vt:lpstr>paint mixture 10 10 0.1 hat 30 30 10 face 20 2 30 colon (:) 0.1 1 0 hyphen 1 0.1 0</vt:lpstr>
      <vt:lpstr>paint mixture 10 10 0.1 hat 30 30 10 face 20 2 30 colon (:) 0.1 1 0 hyphen 1 0.1 0</vt:lpstr>
      <vt:lpstr>paint mixture 10 10 0.1 hat 30 30 10 face 20 2 30 colon (:) 0.1 1 0 hyphen 1 0.1 0</vt:lpstr>
      <vt:lpstr>paint mixture 10 10 0.1 hat 30 30 10 face 20 2 30 colon (:) 0.1 1 0 hyphen 1 0.1 0</vt:lpstr>
      <vt:lpstr>paint mixture 10 10 0.1 hat 30 30 10 face 20 2 30 colon (:) 0.1 1 0 hyphen 1 0.1 0</vt:lpstr>
      <vt:lpstr>paint mixture 10 10 0.1 hat 30 30 10 face 20 2 30 colon (:) 0.1 1 0 hyphen 1 0.1 0</vt:lpstr>
      <vt:lpstr>paint mixture 10 10 0.1 hat 30 30 10 face 20 2 30 colon (:) 0.1 1 0 hyphen 1 0.1 0</vt:lpstr>
      <vt:lpstr>paint mixture 10 10 0.1 hat 30 30 10 face 20 2 30 colon (:) 0.1 1 0 hyphen 1 0.1 0</vt:lpstr>
      <vt:lpstr>PowerPoint Presentation</vt:lpstr>
      <vt:lpstr>PowerPoint Presentation</vt:lpstr>
      <vt:lpstr>right parenthesis (“)”) 1 1.5 0 consultant 50 30 170 Lord 50 30 180 candy 3 1 10 shepherd’s crook 10 1 150</vt:lpstr>
      <vt:lpstr>PowerPoint Presentation</vt:lpstr>
      <vt:lpstr>PowerPoint Presentation</vt:lpstr>
      <vt:lpstr>right parenthesis (“)”) 1 1.5 0 consultant 50 30 170 Lord 50 30 180 candy 3 1 10 shepherd’s crook 10 1 150</vt:lpstr>
      <vt:lpstr>right parenthesis (“)”) 1 1.5 0 consultant 50 30 170 Lord 50 30 180 candy 3 1 10 shepherd’s crook 10 1 150</vt:lpstr>
      <vt:lpstr>right parenthesis (“)”) 1 1.5 0 consultant 50 30 170 Lord 50 30 180 candy 3 1 10 shepherd’s crook 10 1 150</vt:lpstr>
      <vt:lpstr>right parenthesis (“)”) 1 1.5 0 consultant 50 30 170 Lord 50 30 180 candy 3 1 10 shepherd’s crook 10 1 150</vt:lpstr>
      <vt:lpstr>right parenthesis (“)”) 1 1.5 0 consultant 50 30 170 Lord 50 30 180 candy 3 1 10 shepherd’s crook 10 1 150</vt:lpstr>
      <vt:lpstr>right parenthesis (“)”) 1 1.5 0 consultant 50 30 170 Lord 50 30 180 candy 3 1 10 shepherd’s crook 10 1 150</vt:lpstr>
      <vt:lpstr>right parenthesis (“)”) 1 1.5 0 consultant 50 30 170 Lord 50 30 180 candy 3 1 10 shepherd’s crook 10 1 150</vt:lpstr>
      <vt:lpstr>right parenthesis (“)”) 1 1.5 0 consultant 50 30 170 Lord 50 30 180 candy 3 1 10 shepherd’s crook 10 1 150</vt:lpstr>
      <vt:lpstr>right parenthesis (“)”) 1 1.5 0 consultant 50 30 170 Lord 50 30 180 candy 3 1 10 shepherd’s crook 10 1 150</vt:lpstr>
      <vt:lpstr>PowerPoint Presentation</vt:lpstr>
      <vt:lpstr>PowerPoint Presentation</vt:lpstr>
      <vt:lpstr>stick 20 1 1 base 100 100 1 picture 10 1 10 doctor 50 30 180 soufflé 20 20 30</vt:lpstr>
      <vt:lpstr>PowerPoint Presentation</vt:lpstr>
      <vt:lpstr>PowerPoint Presentation</vt:lpstr>
      <vt:lpstr>stick 20 1 1 base 100 100 1 picture 10 1 10 doctor 50 30 180 soufflé 20 20 30</vt:lpstr>
      <vt:lpstr>stick 20 1 1 base 100 100 1 picture 10 1 10 doctor 50 30 180 soufflé 20 20 30</vt:lpstr>
      <vt:lpstr>stick 20 1 1 base 100 100 1 picture 10 1 10 doctor 50 30 180 soufflé 20 20 30</vt:lpstr>
      <vt:lpstr>stick 20 1 1 base 100 100 1 picture 10 1 10 doctor 50 30 180 soufflé 20 20 30</vt:lpstr>
      <vt:lpstr>stick 20 1 1 base 100 100 1 picture 10 1 10 doctor 50 30 180 soufflé 20 20 30</vt:lpstr>
      <vt:lpstr>stick 20 1 1 base 100 100 1 picture 10 1 10 doctor 50 30 180 soufflé 20 20 30</vt:lpstr>
      <vt:lpstr>stick 20 1 1 base 100 100 1 picture 10 1 10 doctor 50 30 180 soufflé 20 20 30</vt:lpstr>
      <vt:lpstr>stick 20 1 1 base 100 100 1 picture 10 1 10 doctor 50 30 180 soufflé 20 20 30</vt:lpstr>
      <vt:lpstr>stick 20 1 1 base 100 100 1 picture 10 1 10 doctor 50 30 180 soufflé 20 20 30</vt:lpstr>
      <vt:lpstr>PowerPoint Presentation</vt:lpstr>
      <vt:lpstr>PowerPoint Presentation</vt:lpstr>
      <vt:lpstr>sweet 3 1 1 spoon 10 2 1 scalpel 20 1 1 knife 10 1 1 astronaut 50 30 180</vt:lpstr>
      <vt:lpstr>PowerPoint Presentation</vt:lpstr>
      <vt:lpstr>PowerPoint Presentation</vt:lpstr>
      <vt:lpstr>sweet 3 1 1 spoon 10 2 1 scalpel 20 1 1 knife 10 1 1 astronaut 50 30 180</vt:lpstr>
      <vt:lpstr>sweet 3 1 1 spoon 10 2 1 scalpel 20 1 1 knife 10 1 1 astronaut 50 30 180</vt:lpstr>
      <vt:lpstr>sweet 3 1 1 spoon 10 2 1 scalpel 20 1 1 knife 10 1 1 astronaut 50 30 180</vt:lpstr>
      <vt:lpstr>sweet 3 1 1 spoon 10 2 1 scalpel 20 1 1 knife 10 1 1 astronaut 50 30 180</vt:lpstr>
      <vt:lpstr>sweet 3 1 1 spoon 10 2 1 scalpel 20 1 1 knife 10 1 1 astronaut 50 30 180</vt:lpstr>
      <vt:lpstr>sweet 3 1 1 spoon 10 2 1 scalpel 20 1 1 knife 10 1 1 astronaut 50 30 180</vt:lpstr>
      <vt:lpstr>sweet 3 1 1 spoon 10 2 1 scalpel 20 1 1 knife 10 1 1 astronaut 50 30 180</vt:lpstr>
      <vt:lpstr>sweet 3 1 1 spoon 10 2 1 scalpel 20 1 1 knife 10 1 1 astronaut 50 30 180</vt:lpstr>
      <vt:lpstr>sweet 3 1 1 spoon 10 2 1 scalpel 20 1 1 knife 10 1 1 astronaut 50 30 180</vt:lpstr>
      <vt:lpstr>PowerPoint Presentation</vt:lpstr>
      <vt:lpstr>PowerPoint Presentation</vt:lpstr>
      <vt:lpstr>ship shaped lolly 1 1 0.5 paper holder 5 5 1 wrapper 5 5 0.01 dentures 4 4 4 shuttle bus 4 1 1</vt:lpstr>
      <vt:lpstr>PowerPoint Presentation</vt:lpstr>
      <vt:lpstr>PowerPoint Presentation</vt:lpstr>
      <vt:lpstr>ship shaped lolly 1 1 0.5 paper holder 5 5 1 wrapper 5 5 0.01 dentures 4 4 4 shuttle bus 4 1 1</vt:lpstr>
      <vt:lpstr>ship shaped lolly 1 1 0.5 paper holder 5 5 1 wrapper 5 5 0.01 dentures 4 4 4 shuttle bus 4 1 1</vt:lpstr>
      <vt:lpstr>ship shaped lolly 1 1 0.5 paper holder 5 5 1 wrapper 5 5 0.01 dentures 4 4 4 shuttle bus 4 1 1</vt:lpstr>
      <vt:lpstr>ship shaped lolly 1 1 0.5 paper holder 5 5 1 wrapper 5 5 0.01 dentures 4 4 4 shuttle bus 4 1 1</vt:lpstr>
      <vt:lpstr>ship shaped lolly 1 1 0.5 paper holder 5 5 1 wrapper 5 5 0.01 dentures 4 4 4 shuttle bus 4 1 1</vt:lpstr>
      <vt:lpstr>ship shaped lolly 1 1 0.5 paper holder 5 5 1 wrapper 5 5 0.01 dentures 4 4 4 shuttle bus 4 1 1</vt:lpstr>
      <vt:lpstr>ship shaped lolly 1 1 0.5 paper holder 5 5 1 wrapper 5 5 0.01 dentures 4 4 4 shuttle bus 4 1 1</vt:lpstr>
      <vt:lpstr>ship shaped lolly 1 1 0.5 paper holder 5 5 1 wrapper 5 5 0.01 dentures 4 4 4 shuttle bus 4 1 1</vt:lpstr>
      <vt:lpstr>ship shaped lolly 1 1 0.5 paper holder 5 5 1 wrapper 5 5 0.01 dentures 4 4 4 shuttle bus 4 1 1</vt:lpstr>
      <vt:lpstr>PowerPoint Presentation</vt:lpstr>
      <vt:lpstr>PowerPoint Presentation</vt:lpstr>
      <vt:lpstr>space dock 10 1 10 sphere jube 1 1 1 plate 20 20 1 tongue 4 8 1 stomach 20 10 10</vt:lpstr>
      <vt:lpstr>PowerPoint Presentation</vt:lpstr>
      <vt:lpstr>PowerPoint Presentation</vt:lpstr>
      <vt:lpstr>space dock 10 1 10 sphere jube 1 1 1 plate 20 20 1 tongue 4 8 1 stomach 20 10 10</vt:lpstr>
      <vt:lpstr>space dock 10 1 10 sphere jube 1 1 1 plate 20 20 1 tongue 4 8 1 stomach 20 10 10</vt:lpstr>
      <vt:lpstr>space dock 10 1 10 sphere jube 1 1 1 plate 20 20 1 tongue 4 8 1 stomach 20 10 10</vt:lpstr>
      <vt:lpstr>space dock 10 1 10 sphere jube 1 1 1 plate 20 20 1 tongue 4 8 1 stomach 20 10 10</vt:lpstr>
      <vt:lpstr>space dock 10 1 10 sphere jube 1 1 1 plate 20 20 1 tongue 4 8 1 stomach 20 10 10</vt:lpstr>
      <vt:lpstr>space dock 10 1 10 sphere jube 1 1 1 plate 20 20 1 tongue 4 8 1 stomach 20 10 10</vt:lpstr>
      <vt:lpstr>space dock 10 1 10 sphere jube 1 1 1 plate 20 20 1 tongue 4 8 1 stomach 20 10 10</vt:lpstr>
      <vt:lpstr>space dock 10 1 10 sphere jube 1 1 1 plate 20 20 1 tongue 4 8 1 stomach 20 10 10</vt:lpstr>
      <vt:lpstr>space dock 10 1 10 sphere jube 1 1 1 plate 20 20 1 tongue 4 8 1 stomach 20 10 10</vt:lpstr>
      <vt:lpstr>PowerPoint Presentation</vt:lpstr>
      <vt:lpstr>PowerPoint Presentation</vt:lpstr>
      <vt:lpstr>space station 10 10 10 brain 20 20 30 deck chair 1 1 1.5 leg 10 30 80 paper clip 1 4 0.1</vt:lpstr>
      <vt:lpstr>PowerPoint Presentation</vt:lpstr>
      <vt:lpstr>PowerPoint Presentation</vt:lpstr>
      <vt:lpstr>space station 10 10 10 brain 20 20 30 deck chair 1 1 1.5 leg 10 30 80 paper clip 1 4 0.1</vt:lpstr>
      <vt:lpstr>space station 10 10 10 brain 20 20 30 deck chair 1 1 1.5 leg 10 30 80 paper clip 1 4 0.1</vt:lpstr>
      <vt:lpstr>space station 10 10 10 brain 20 20 30 deck chair 1 1 1.5 leg 10 30 80 paper clip 1 4 0.1</vt:lpstr>
      <vt:lpstr>space station 10 10 10 brain 20 20 30 deck chair 1 1 1.5 leg 10 30 80 paper clip 1 4 0.1</vt:lpstr>
      <vt:lpstr>space station 10 10 10 brain 20 20 30 deck chair 1 1 1.5 leg 10 30 80 paper clip 1 4 0.1</vt:lpstr>
      <vt:lpstr>space station 10 10 10 brain 20 20 30 deck chair 1 1 1.5 leg 10 30 80 paper clip 1 4 0.1</vt:lpstr>
      <vt:lpstr>space station 10 10 10 brain 20 20 30 deck chair 1 1 1.5 leg 10 30 80 paper clip 1 4 0.1</vt:lpstr>
      <vt:lpstr>space station 10 10 10 brain 20 20 30 deck chair 1 1 1.5 leg 10 30 80 paper clip 1 4 0.1</vt:lpstr>
      <vt:lpstr>space station 10 10 10 brain 20 20 30 deck chair 1 1 1.5 leg 10 30 80 paper clip 1 4 0.1</vt:lpstr>
      <vt:lpstr>square on ground 1 1 0 program listing 1 1.5 0 heart specialist 50 30 180 triangular lollipop 2 2 10 napkin 50 50 0.1</vt:lpstr>
      <vt:lpstr>PowerPoint Presentation</vt:lpstr>
      <vt:lpstr>PowerPoint Presentation</vt:lpstr>
      <vt:lpstr>square on ground 1 1 0 program listing 1 1.5 0 heart specialist 50 30 180 triangular lollipop 2 2 10 napkin 50 50 0.1</vt:lpstr>
      <vt:lpstr>PowerPoint Presentation</vt:lpstr>
      <vt:lpstr>PowerPoint Presentation</vt:lpstr>
      <vt:lpstr>square on ground 1 1 0 program listing 1 1.5 0 heart specialist 50 30 180 triangular lollipop 2 2 10 napkin 50 50 0.1</vt:lpstr>
      <vt:lpstr>square on ground 1 1 0 program listing 1 1.5 0 heart specialist 50 30 180 triangular lollipop 2 2 10 napkin 50 50 0.1</vt:lpstr>
      <vt:lpstr>square on ground 1 1 0 program listing 1 1.5 0 heart specialist 50 30 180 triangular lollipop 2 2 10 napkin 50 50 0.1</vt:lpstr>
      <vt:lpstr>square on ground 1 1 0 program listing 1 1.5 0 heart specialist 50 30 180 triangular lollipop 2 2 10 napkin 50 50 0.1</vt:lpstr>
      <vt:lpstr>square on ground 1 1 0 program listing 1 1.5 0 heart specialist 50 30 180 triangular lollipop 2 2 10 napkin 50 50 0.1</vt:lpstr>
      <vt:lpstr>square on ground 1 1 0 program listing 1 1.5 0 heart specialist 50 30 180 triangular lollipop 2 2 10 napkin 50 50 0.1</vt:lpstr>
      <vt:lpstr>square on ground 1 1 0 program listing 1 1.5 0 heart specialist 50 30 180 triangular lollipop 2 2 10 napkin 50 50 0.1</vt:lpstr>
      <vt:lpstr>square on ground 1 1 0 program listing 1 1.5 0 heart specialist 50 30 180 triangular lollipop 2 2 10 napkin 50 50 0.1</vt:lpstr>
      <vt:lpstr>square on ground 1 1 0 program listing 1 1.5 0 heart specialist 50 30 180 triangular lollipop 2 2 10 napkin 50 50 0.1</vt:lpstr>
      <vt:lpstr>PowerPoint Presentation</vt:lpstr>
      <vt:lpstr>PowerPoint Presentation</vt:lpstr>
      <vt:lpstr>guava 5 3 5 incisor 1 1 2 triangle 1 1 0 physiologist 50 30 190 spinach 1 1 0.05</vt:lpstr>
      <vt:lpstr>PowerPoint Presentation</vt:lpstr>
      <vt:lpstr>PowerPoint Presentation</vt:lpstr>
      <vt:lpstr>guava 5 3 5 incisor 1 1 2 triangle 1 1 0 physiologist 50 30 190 spinach 1 1 0.05</vt:lpstr>
      <vt:lpstr>guava 5 3 5 incisor 1 1 2 triangle 1 1 0 physiologist 50 30 190 spinach 1 1 0.05</vt:lpstr>
      <vt:lpstr>guava 5 3 5 incisor 1 1 2 triangle 1 1 0 physiologist 50 30 190 spinach 1 1 0.05</vt:lpstr>
      <vt:lpstr>guava 5 3 5 incisor 1 1 2 triangle 1 1 0 physiologist 50 30 190 spinach 1 1 0.05</vt:lpstr>
      <vt:lpstr>guava 5 3 5 incisor 1 1 2 triangle 1 1 0 physiologist 50 30 190 spinach 1 1 0.05</vt:lpstr>
      <vt:lpstr>guava 5 3 5 incisor 1 1 2 triangle 1 1 0 physiologist 50 30 190 spinach 1 1 0.05</vt:lpstr>
      <vt:lpstr>guava 5 3 5 incisor 1 1 2 triangle 1 1 0 physiologist 50 30 190 spinach 1 1 0.05</vt:lpstr>
      <vt:lpstr>guava 5 3 5 incisor 1 1 2 triangle 1 1 0 physiologist 50 30 190 spinach 1 1 0.05</vt:lpstr>
      <vt:lpstr>guava 5 3 5 incisor 1 1 2 triangle 1 1 0 physiologist 50 30 190 spinach 1 1 0.05</vt:lpstr>
      <vt:lpstr>PowerPoint Presentation</vt:lpstr>
      <vt:lpstr>PowerPoint Presentation</vt:lpstr>
      <vt:lpstr>curler 5 1 1 pin 4 0.3 0.3 cutter 5 5 10 book 10 15 2 theologian 50 30 180</vt:lpstr>
      <vt:lpstr>PowerPoint Presentation</vt:lpstr>
      <vt:lpstr>PowerPoint Presentation</vt:lpstr>
      <vt:lpstr>curler 5 1 1 pin 4 0.3 0.3 cutter 5 5 10 book 10 15 2 theologian 50 30 180</vt:lpstr>
      <vt:lpstr>curler 5 1 1 pin 4 0.3 0.3 cutter 5 5 10 book 10 15 2 theologian 50 30 180</vt:lpstr>
      <vt:lpstr>curler 5 1 1 pin 4 0.3 0.3 cutter 5 5 10 book 10 15 2 theologian 50 30 180</vt:lpstr>
      <vt:lpstr>curler 5 1 1 pin 4 0.3 0.3 cutter 5 5 10 book 10 15 2 theologian 50 30 180</vt:lpstr>
      <vt:lpstr>curler 5 1 1 pin 4 0.3 0.3 cutter 5 5 10 book 10 15 2 theologian 50 30 180</vt:lpstr>
      <vt:lpstr>curler 5 1 1 pin 4 0.3 0.3 cutter 5 5 10 book 10 15 2 theologian 50 30 180</vt:lpstr>
      <vt:lpstr>curler 5 1 1 pin 4 0.3 0.3 cutter 5 5 10 book 10 15 2 theologian 50 30 180</vt:lpstr>
      <vt:lpstr>curler 5 1 1 pin 4 0.3 0.3 cutter 5 5 10 book 10 15 2 theologian 50 30 180</vt:lpstr>
      <vt:lpstr>curler 5 1 1 pin 4 0.3 0.3 cutter 5 5 10 book 10 15 2 theologian 50 30 180</vt:lpstr>
      <vt:lpstr>PowerPoint Presentation</vt:lpstr>
      <vt:lpstr>PowerPoint Presentation</vt:lpstr>
      <vt:lpstr>seaweed 10 10 0.1 shore 5 1 0 pants 30 20 70 bowl 30 30 10 pocket 10 0.02 10</vt:lpstr>
      <vt:lpstr>PowerPoint Presentation</vt:lpstr>
      <vt:lpstr>PowerPoint Presentation</vt:lpstr>
      <vt:lpstr>seaweed 10 10 0.1 shore 5 1 0 pants 30 20 70 bowl 30 30 10 pocket 10 0.02 10</vt:lpstr>
      <vt:lpstr>seaweed 10 10 0.1 shore 5 1 0 pants 30 20 70 bowl 30 30 10 pocket 10 0.02 10</vt:lpstr>
      <vt:lpstr>seaweed 10 10 0.1 shore 5 1 0 pants 30 20 70 bowl 30 30 10 pocket 10 0.02 10</vt:lpstr>
      <vt:lpstr>seaweed 10 10 0.1 shore 5 1 0 pants 30 20 70 bowl 30 30 10 pocket 10 0.02 10</vt:lpstr>
      <vt:lpstr>seaweed 10 10 0.1 shore 5 1 0 pants 30 20 70 bowl 30 30 10 pocket 10 0.02 10</vt:lpstr>
      <vt:lpstr>seaweed 10 10 0.1 shore 5 1 0 pants 30 20 70 bowl 30 30 10 pocket 10 0.02 10</vt:lpstr>
      <vt:lpstr>seaweed 10 10 0.1 shore 5 1 0 pants 30 20 70 bowl 30 30 10 pocket 10 0.02 10</vt:lpstr>
      <vt:lpstr>seaweed 10 10 0.1 shore 5 1 0 pants 30 20 70 bowl 30 30 10 pocket 10 0.02 10</vt:lpstr>
      <vt:lpstr>seaweed 10 10 0.1 shore 5 1 0 pants 30 20 70 bowl 30 30 10 pocket 10 0.02 10</vt:lpstr>
    </vt:vector>
  </TitlesOfParts>
  <Company>Monash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Lucian Green</dc:creator>
  <cp:lastModifiedBy>Lucian Green</cp:lastModifiedBy>
  <cp:revision>71</cp:revision>
  <dcterms:created xsi:type="dcterms:W3CDTF">2013-01-13T09:29:45Z</dcterms:created>
  <dcterms:modified xsi:type="dcterms:W3CDTF">2013-01-26T08:03:36Z</dcterms:modified>
</cp:coreProperties>
</file>