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-17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printerSettings" Target="printerSettings/printerSettings1.bin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presProps" Target="presProps.xml"/><Relationship Id="rId74" Type="http://schemas.openxmlformats.org/officeDocument/2006/relationships/viewProps" Target="viewProps.xml"/><Relationship Id="rId75" Type="http://schemas.openxmlformats.org/officeDocument/2006/relationships/theme" Target="theme/theme1.xml"/><Relationship Id="rId76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90834-017A-6B45-9C36-81E4904FD67B}" type="datetimeFigureOut">
              <a:rPr lang="en-US" smtClean="0"/>
              <a:t>10/06/12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9CF66-8E32-B848-8DFC-4CC24A4C8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46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90834-017A-6B45-9C36-81E4904FD67B}" type="datetimeFigureOut">
              <a:rPr lang="en-US" smtClean="0"/>
              <a:t>10/06/12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9CF66-8E32-B848-8DFC-4CC24A4C8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881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90834-017A-6B45-9C36-81E4904FD67B}" type="datetimeFigureOut">
              <a:rPr lang="en-US" smtClean="0"/>
              <a:t>10/06/12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9CF66-8E32-B848-8DFC-4CC24A4C8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293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90834-017A-6B45-9C36-81E4904FD67B}" type="datetimeFigureOut">
              <a:rPr lang="en-US" smtClean="0"/>
              <a:t>10/06/12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9CF66-8E32-B848-8DFC-4CC24A4C8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359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90834-017A-6B45-9C36-81E4904FD67B}" type="datetimeFigureOut">
              <a:rPr lang="en-US" smtClean="0"/>
              <a:t>10/06/12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9CF66-8E32-B848-8DFC-4CC24A4C8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283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90834-017A-6B45-9C36-81E4904FD67B}" type="datetimeFigureOut">
              <a:rPr lang="en-US" smtClean="0"/>
              <a:t>10/06/12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9CF66-8E32-B848-8DFC-4CC24A4C8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516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90834-017A-6B45-9C36-81E4904FD67B}" type="datetimeFigureOut">
              <a:rPr lang="en-US" smtClean="0"/>
              <a:t>10/06/12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9CF66-8E32-B848-8DFC-4CC24A4C8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708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90834-017A-6B45-9C36-81E4904FD67B}" type="datetimeFigureOut">
              <a:rPr lang="en-US" smtClean="0"/>
              <a:t>10/06/12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9CF66-8E32-B848-8DFC-4CC24A4C8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455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90834-017A-6B45-9C36-81E4904FD67B}" type="datetimeFigureOut">
              <a:rPr lang="en-US" smtClean="0"/>
              <a:t>10/06/12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9CF66-8E32-B848-8DFC-4CC24A4C8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840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90834-017A-6B45-9C36-81E4904FD67B}" type="datetimeFigureOut">
              <a:rPr lang="en-US" smtClean="0"/>
              <a:t>10/06/12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9CF66-8E32-B848-8DFC-4CC24A4C8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97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90834-017A-6B45-9C36-81E4904FD67B}" type="datetimeFigureOut">
              <a:rPr lang="en-US" smtClean="0"/>
              <a:t>10/06/12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9CF66-8E32-B848-8DFC-4CC24A4C8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707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90834-017A-6B45-9C36-81E4904FD67B}" type="datetimeFigureOut">
              <a:rPr lang="en-US" smtClean="0"/>
              <a:t>10/06/12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9CF66-8E32-B848-8DFC-4CC24A4C8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239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/>
              <a:t>polyhedron	</a:t>
            </a:r>
            <a:r>
              <a:rPr lang="en-US" dirty="0" smtClean="0"/>
              <a:t>10 10 10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bowl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US" dirty="0" smtClean="0"/>
              <a:t>pea	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mitten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margarine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839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0"/>
    </mc:Choice>
    <mc:Fallback>
      <p:transition xmlns:p14="http://schemas.microsoft.com/office/powerpoint/2010/main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/>
              <a:t>polyhedron	</a:t>
            </a:r>
            <a:r>
              <a:rPr lang="en-US" dirty="0" smtClean="0"/>
              <a:t>10 10 10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bowl	</a:t>
            </a:r>
            <a:r>
              <a:rPr lang="en-US" dirty="0" smtClean="0"/>
              <a:t>10 10 1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pea	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mitten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margarine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644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0"/>
    </mc:Choice>
    <mc:Fallback>
      <p:transition xmlns:p14="http://schemas.microsoft.com/office/powerpoint/2010/main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/>
              <a:t>polyhedron	</a:t>
            </a:r>
            <a:r>
              <a:rPr lang="en-US" dirty="0" smtClean="0"/>
              <a:t>10 10 10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bowl	10 10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pea	0.5 0.5 0.5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mitten	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margarine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534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0"/>
    </mc:Choice>
    <mc:Fallback>
      <p:transition xmlns:p14="http://schemas.microsoft.com/office/powerpoint/2010/main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/>
              <a:t>polyhedron	</a:t>
            </a:r>
            <a:r>
              <a:rPr lang="en-US" dirty="0" smtClean="0"/>
              <a:t>10 10 10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bowl	10 10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pea	0.5 0.5 0.5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mitten	10 20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margarine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752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0"/>
    </mc:Choice>
    <mc:Fallback>
      <p:transition xmlns:p14="http://schemas.microsoft.com/office/powerpoint/2010/main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/>
              <a:t>polyhedron	</a:t>
            </a:r>
            <a:r>
              <a:rPr lang="en-US" dirty="0" smtClean="0"/>
              <a:t>10 10 10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bowl	10 10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pea	0.5 0.5 0.5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mitten	10 20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margarine	10 10 5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650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0"/>
    </mc:Choice>
    <mc:Fallback>
      <p:transition xmlns:p14="http://schemas.microsoft.com/office/powerpoint/2010/main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/>
              <a:t>polyhedron	</a:t>
            </a:r>
            <a:r>
              <a:rPr lang="en-US" dirty="0" smtClean="0"/>
              <a:t>10 10 10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bowl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US" dirty="0" smtClean="0"/>
              <a:t>pea	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mitten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margarine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472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4000"/>
    </mc:Choice>
    <mc:Fallback>
      <p:transition xmlns:p14="http://schemas.microsoft.com/office/powerpoint/2010/main" advClick="0" advTm="4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/>
              <a:t>polyhedron	</a:t>
            </a:r>
            <a:r>
              <a:rPr lang="en-US" dirty="0" smtClean="0"/>
              <a:t>10 10 10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bowl	</a:t>
            </a:r>
            <a:r>
              <a:rPr lang="en-US" dirty="0" smtClean="0"/>
              <a:t>10 10 1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pea	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mitten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margarine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62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4000"/>
    </mc:Choice>
    <mc:Fallback>
      <p:transition xmlns:p14="http://schemas.microsoft.com/office/powerpoint/2010/main" advClick="0" advTm="4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/>
              <a:t>polyhedron	</a:t>
            </a:r>
            <a:r>
              <a:rPr lang="en-US" dirty="0" smtClean="0"/>
              <a:t>10 10 10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bowl	10 10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pea	0.5 0.5 0.5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mitten	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margarine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164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4000"/>
    </mc:Choice>
    <mc:Fallback>
      <p:transition xmlns:p14="http://schemas.microsoft.com/office/powerpoint/2010/main" advClick="0" advTm="4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/>
              <a:t>polyhedron	</a:t>
            </a:r>
            <a:r>
              <a:rPr lang="en-US" dirty="0" smtClean="0"/>
              <a:t>10 10 10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bowl	10 10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pea	0.5 0.5 0.5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mitten	10 20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margarine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817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4000"/>
    </mc:Choice>
    <mc:Fallback>
      <p:transition xmlns:p14="http://schemas.microsoft.com/office/powerpoint/2010/main" advClick="0" advTm="4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/>
              <a:t>polyhedron	</a:t>
            </a:r>
            <a:r>
              <a:rPr lang="en-US" dirty="0" smtClean="0"/>
              <a:t>10 10 10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bowl	10 10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pea	0.5 0.5 0.5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mitten	10 20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margarine	10 10 5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51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4000"/>
    </mc:Choice>
    <mc:Fallback>
      <p:transition xmlns:p14="http://schemas.microsoft.com/office/powerpoint/2010/main" advClick="0" advTm="4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/>
              <a:t>polyhedron	</a:t>
            </a:r>
            <a:r>
              <a:rPr lang="en-US" dirty="0" smtClean="0"/>
              <a:t>10 10 10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bowl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US" dirty="0" smtClean="0"/>
              <a:t>pea	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mitten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margarine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472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xmlns:p14="http://schemas.microsoft.com/office/powerpoint/2010/main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/>
              <a:t>polyhedron	</a:t>
            </a:r>
            <a:r>
              <a:rPr lang="en-US" dirty="0" smtClean="0"/>
              <a:t>10 10 10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bowl	</a:t>
            </a:r>
            <a:r>
              <a:rPr lang="en-US" dirty="0" smtClean="0"/>
              <a:t>10 10 1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pea	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mitten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margarine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62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xmlns:p14="http://schemas.microsoft.com/office/powerpoint/2010/main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/>
              <a:t>polyhedron	</a:t>
            </a:r>
            <a:r>
              <a:rPr lang="en-US" dirty="0" smtClean="0"/>
              <a:t>10 10 10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bowl	10 10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pea	0.5 0.5 0.5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mitten	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margarine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164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xmlns:p14="http://schemas.microsoft.com/office/powerpoint/2010/main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/>
              <a:t>polyhedron	</a:t>
            </a:r>
            <a:r>
              <a:rPr lang="en-US" dirty="0" smtClean="0"/>
              <a:t>10 10 10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bowl	10 10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pea	0.5 0.5 0.5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mitten	10 20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margarine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817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xmlns:p14="http://schemas.microsoft.com/office/powerpoint/2010/main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/>
              <a:t>polyhedron	</a:t>
            </a:r>
            <a:r>
              <a:rPr lang="en-US" dirty="0" smtClean="0"/>
              <a:t>10 10 10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bowl	10 10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pea	0.5 0.5 0.5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mitten	10 20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margarine	10 10 5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51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xmlns:p14="http://schemas.microsoft.com/office/powerpoint/2010/main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/>
              <a:t>polyhedron	</a:t>
            </a:r>
            <a:r>
              <a:rPr lang="en-US" dirty="0" smtClean="0"/>
              <a:t>10 10 10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bowl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US" dirty="0" smtClean="0"/>
              <a:t>pea	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mitten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margarine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472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xmlns:p14="http://schemas.microsoft.com/office/powerpoint/2010/main" advClick="0" advTm="2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/>
              <a:t>polyhedron	</a:t>
            </a:r>
            <a:r>
              <a:rPr lang="en-US" dirty="0" smtClean="0"/>
              <a:t>10 10 10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bowl	</a:t>
            </a:r>
            <a:r>
              <a:rPr lang="en-US" dirty="0" smtClean="0"/>
              <a:t>10 10 1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pea	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mitten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margarine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62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xmlns:p14="http://schemas.microsoft.com/office/powerpoint/2010/main" advClick="0" advTm="2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/>
              <a:t>polyhedron	</a:t>
            </a:r>
            <a:r>
              <a:rPr lang="en-US" dirty="0" smtClean="0"/>
              <a:t>10 10 10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bowl	10 10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pea	0.5 0.5 0.5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mitten	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margarine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164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xmlns:p14="http://schemas.microsoft.com/office/powerpoint/2010/main" advClick="0" advTm="2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/>
              <a:t>polyhedron	</a:t>
            </a:r>
            <a:r>
              <a:rPr lang="en-US" dirty="0" smtClean="0"/>
              <a:t>10 10 10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bowl	10 10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pea	0.5 0.5 0.5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mitten	10 20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margarine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817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xmlns:p14="http://schemas.microsoft.com/office/powerpoint/2010/main" advClick="0" advTm="2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/>
              <a:t>polyhedron	</a:t>
            </a:r>
            <a:r>
              <a:rPr lang="en-US" dirty="0" smtClean="0"/>
              <a:t>10 10 10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bowl	10 10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pea	0.5 0.5 0.5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mitten	10 20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margarine	10 10 5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51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xmlns:p14="http://schemas.microsoft.com/office/powerpoint/2010/main" advClick="0" advTm="2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/>
              <a:t>polyhedron	</a:t>
            </a:r>
            <a:r>
              <a:rPr lang="en-US" dirty="0" smtClean="0"/>
              <a:t>10 10 10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bowl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US" dirty="0" smtClean="0"/>
              <a:t>pea	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mitten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margarine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472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/>
              <a:t>polyhedron	</a:t>
            </a:r>
            <a:r>
              <a:rPr lang="en-US" dirty="0" smtClean="0"/>
              <a:t>10 10 10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bowl	</a:t>
            </a:r>
            <a:r>
              <a:rPr lang="en-US" dirty="0" smtClean="0"/>
              <a:t>10 10 1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pea	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mitten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margarine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62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/>
              <a:t>polyhedron	</a:t>
            </a:r>
            <a:r>
              <a:rPr lang="en-US" dirty="0" smtClean="0"/>
              <a:t>10 10 10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bowl	10 10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pea	0.5 0.5 0.5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mitten	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margarine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164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/>
              <a:t>polyhedron	</a:t>
            </a:r>
            <a:r>
              <a:rPr lang="en-US" dirty="0" smtClean="0"/>
              <a:t>10 10 10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bowl	10 10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pea	0.5 0.5 0.5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mitten	10 20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margarine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817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/>
              <a:t>polyhedron	</a:t>
            </a:r>
            <a:r>
              <a:rPr lang="en-US" dirty="0" smtClean="0"/>
              <a:t>10 10 10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bowl	10 10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pea	0.5 0.5 0.5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mitten	10 20 1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margarine	10 10 5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51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polyhedron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r>
              <a:rPr lang="en-US" dirty="0" smtClean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472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polyhedron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</a:t>
            </a:r>
            <a:r>
              <a:rPr lang="en-US" dirty="0" smtClean="0"/>
              <a:t>bowl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62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polyhedron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bowl	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pea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164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polyhedron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US" dirty="0" smtClean="0"/>
              <a:t>flat bowl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US" dirty="0" smtClean="0"/>
              <a:t>pea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US" dirty="0" smtClean="0"/>
              <a:t>mitten	</a:t>
            </a:r>
            <a:br>
              <a:rPr lang="en-US" dirty="0" smtClean="0"/>
            </a:b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817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polyhedron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US" dirty="0" smtClean="0"/>
              <a:t>flat bowl	</a:t>
            </a:r>
            <a:br>
              <a:rPr lang="en-US" dirty="0" smtClean="0"/>
            </a:br>
            <a:r>
              <a:rPr lang="en-US" dirty="0" smtClean="0"/>
              <a:t>pea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US" dirty="0" smtClean="0"/>
              <a:t>mitten	</a:t>
            </a:r>
            <a:br>
              <a:rPr lang="en-US" dirty="0" smtClean="0"/>
            </a:br>
            <a:r>
              <a:rPr lang="en-US" dirty="0" smtClean="0"/>
              <a:t>margarine	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51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polyhedron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r>
              <a:rPr lang="en-US" dirty="0" smtClean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172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polyhedron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</a:t>
            </a:r>
            <a:r>
              <a:rPr lang="en-US" dirty="0" smtClean="0"/>
              <a:t>bowl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937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polyhedron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flat bowl	</a:t>
            </a:r>
            <a:r>
              <a:rPr lang="en-AU" dirty="0"/>
              <a:t/>
            </a:r>
            <a:br>
              <a:rPr lang="en-AU" dirty="0"/>
            </a:br>
            <a:r>
              <a:rPr lang="en-US" dirty="0"/>
              <a:t>pea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069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polyhedron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US" dirty="0" smtClean="0"/>
              <a:t>flat bowl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US" dirty="0" smtClean="0"/>
              <a:t>pea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US" dirty="0" smtClean="0"/>
              <a:t>mitten	</a:t>
            </a:r>
            <a:br>
              <a:rPr lang="en-US" dirty="0" smtClean="0"/>
            </a:b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676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smtClean="0"/>
              <a:t>polyhedron</a:t>
            </a:r>
            <a:r>
              <a:rPr lang="en-US" dirty="0" smtClean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US" dirty="0" smtClean="0"/>
              <a:t>flat bowl	</a:t>
            </a:r>
            <a:br>
              <a:rPr lang="en-US" dirty="0" smtClean="0"/>
            </a:br>
            <a:r>
              <a:rPr lang="en-US" dirty="0" smtClean="0"/>
              <a:t>pea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US" dirty="0" smtClean="0"/>
              <a:t>mitten	</a:t>
            </a:r>
            <a:br>
              <a:rPr lang="en-US" dirty="0" smtClean="0"/>
            </a:br>
            <a:r>
              <a:rPr lang="en-US" dirty="0" smtClean="0"/>
              <a:t>margarine	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476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blackboard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219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0"/>
    </mc:Choice>
    <mc:Fallback>
      <p:transition xmlns:p14="http://schemas.microsoft.com/office/powerpoint/2010/main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702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0"/>
    </mc:Choice>
    <mc:Fallback>
      <p:transition xmlns:p14="http://schemas.microsoft.com/office/powerpoint/2010/main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905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0"/>
    </mc:Choice>
    <mc:Fallback>
      <p:transition xmlns:p14="http://schemas.microsoft.com/office/powerpoint/2010/main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>10 1 0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989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0"/>
    </mc:Choice>
    <mc:Fallback>
      <p:transition xmlns:p14="http://schemas.microsoft.com/office/powerpoint/2010/main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>10 1 0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US" dirty="0" smtClean="0"/>
              <a:t>300 10 100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132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0"/>
    </mc:Choice>
    <mc:Fallback>
      <p:transition xmlns:p14="http://schemas.microsoft.com/office/powerpoint/2010/main" advClick="0" advTm="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blackboard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774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4000"/>
    </mc:Choice>
    <mc:Fallback>
      <p:transition xmlns:p14="http://schemas.microsoft.com/office/powerpoint/2010/main" advClick="0" advTm="4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213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4000"/>
    </mc:Choice>
    <mc:Fallback>
      <p:transition xmlns:p14="http://schemas.microsoft.com/office/powerpoint/2010/main" advClick="0" advTm="4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740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4000"/>
    </mc:Choice>
    <mc:Fallback>
      <p:transition xmlns:p14="http://schemas.microsoft.com/office/powerpoint/2010/main" advClick="0" advTm="4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>10 1 0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614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4000"/>
    </mc:Choice>
    <mc:Fallback>
      <p:transition xmlns:p14="http://schemas.microsoft.com/office/powerpoint/2010/main" advClick="0" advTm="4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>10 1 0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US" dirty="0" smtClean="0"/>
              <a:t>300 10 100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478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4000"/>
    </mc:Choice>
    <mc:Fallback>
      <p:transition xmlns:p14="http://schemas.microsoft.com/office/powerpoint/2010/main" advClick="0" advTm="4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blackboard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619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xmlns:p14="http://schemas.microsoft.com/office/powerpoint/2010/main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934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xmlns:p14="http://schemas.microsoft.com/office/powerpoint/2010/main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151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xmlns:p14="http://schemas.microsoft.com/office/powerpoint/2010/main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>10 1 0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841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xmlns:p14="http://schemas.microsoft.com/office/powerpoint/2010/main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>10 1 0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US" dirty="0" smtClean="0"/>
              <a:t>300 10 100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737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xmlns:p14="http://schemas.microsoft.com/office/powerpoint/2010/main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blackboard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851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xmlns:p14="http://schemas.microsoft.com/office/powerpoint/2010/main" advClick="0" advTm="2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469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xmlns:p14="http://schemas.microsoft.com/office/powerpoint/2010/main" advClick="0" advTm="2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463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xmlns:p14="http://schemas.microsoft.com/office/powerpoint/2010/main" advClick="0" advTm="2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>10 1 0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890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xmlns:p14="http://schemas.microsoft.com/office/powerpoint/2010/main" advClick="0" advTm="2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>10 1 0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US" dirty="0" smtClean="0"/>
              <a:t>300 10 100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477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xmlns:p14="http://schemas.microsoft.com/office/powerpoint/2010/main" advClick="0" advTm="2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r>
              <a:rPr lang="en-US" dirty="0" smtClean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blackboard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116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763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97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>10 1 0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582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US" dirty="0" smtClean="0"/>
              <a:t>100 10 100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US" dirty="0" smtClean="0"/>
              <a:t>200 200 200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US" dirty="0" smtClean="0"/>
              <a:t>5 1 1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line</a:t>
            </a:r>
            <a:r>
              <a:rPr lang="en-US" dirty="0"/>
              <a:t>	</a:t>
            </a:r>
            <a:r>
              <a:rPr lang="en-US" dirty="0" smtClean="0"/>
              <a:t>10 1 0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blackboard</a:t>
            </a:r>
            <a:r>
              <a:rPr lang="en-US" dirty="0"/>
              <a:t>	</a:t>
            </a:r>
            <a:r>
              <a:rPr lang="en-US" dirty="0" smtClean="0"/>
              <a:t>300 10 100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604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r>
              <a:rPr lang="en-US" dirty="0" smtClean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008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784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413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lift</a:t>
            </a:r>
            <a:r>
              <a:rPr lang="en-US" dirty="0" smtClean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br>
              <a:rPr lang="en-AU" dirty="0" smtClean="0"/>
            </a:br>
            <a:r>
              <a:rPr lang="en-AU" dirty="0" smtClean="0"/>
              <a:t>line</a:t>
            </a:r>
            <a:r>
              <a:rPr lang="en-US" dirty="0" smtClean="0"/>
              <a:t>	</a:t>
            </a:r>
            <a:br>
              <a:rPr lang="en-US" dirty="0" smtClean="0"/>
            </a:b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826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lift</a:t>
            </a:r>
            <a:r>
              <a:rPr lang="en-US" dirty="0" smtClean="0"/>
              <a:t>	</a:t>
            </a:r>
            <a:br>
              <a:rPr lang="en-US" dirty="0" smtClean="0"/>
            </a:br>
            <a:r>
              <a:rPr lang="en-US" dirty="0" smtClean="0"/>
              <a:t>chalk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line</a:t>
            </a:r>
            <a:r>
              <a:rPr lang="en-US" dirty="0" smtClean="0"/>
              <a:t>	</a:t>
            </a:r>
            <a:br>
              <a:rPr lang="en-US" dirty="0" smtClean="0"/>
            </a:br>
            <a:r>
              <a:rPr lang="en-US" dirty="0" smtClean="0"/>
              <a:t>blackboard	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607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r>
              <a:rPr lang="en-US" dirty="0" smtClean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47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32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lift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chalk</a:t>
            </a:r>
            <a:r>
              <a:rPr lang="en-US" dirty="0"/>
              <a:t>	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255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lift</a:t>
            </a:r>
            <a:r>
              <a:rPr lang="en-US" dirty="0" smtClean="0"/>
              <a:t>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chalk</a:t>
            </a:r>
            <a:br>
              <a:rPr lang="en-AU" dirty="0" smtClean="0"/>
            </a:br>
            <a:r>
              <a:rPr lang="en-AU" dirty="0" smtClean="0"/>
              <a:t>line</a:t>
            </a:r>
            <a:r>
              <a:rPr lang="en-US" dirty="0" smtClean="0"/>
              <a:t>	</a:t>
            </a:r>
            <a:br>
              <a:rPr lang="en-US" dirty="0" smtClean="0"/>
            </a:b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585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97872"/>
            <a:ext cx="7772400" cy="5473657"/>
          </a:xfrm>
        </p:spPr>
        <p:txBody>
          <a:bodyPr/>
          <a:lstStyle/>
          <a:p>
            <a:pPr algn="l">
              <a:tabLst>
                <a:tab pos="3848100" algn="l"/>
              </a:tabLst>
            </a:pPr>
            <a:r>
              <a:rPr lang="en-US" dirty="0" smtClean="0"/>
              <a:t>wall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lift</a:t>
            </a:r>
            <a:r>
              <a:rPr lang="en-US" dirty="0" smtClean="0"/>
              <a:t>	</a:t>
            </a:r>
            <a:br>
              <a:rPr lang="en-US" dirty="0" smtClean="0"/>
            </a:br>
            <a:r>
              <a:rPr lang="en-US" dirty="0" smtClean="0"/>
              <a:t>chalk	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line</a:t>
            </a:r>
            <a:r>
              <a:rPr lang="en-US" dirty="0" smtClean="0"/>
              <a:t>	</a:t>
            </a:r>
            <a:br>
              <a:rPr lang="en-US" dirty="0" smtClean="0"/>
            </a:br>
            <a:r>
              <a:rPr lang="en-US" dirty="0" smtClean="0"/>
              <a:t>blackboard	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787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xmlns:p14="http://schemas.microsoft.com/office/powerpoint/2010/main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66</Words>
  <Application>Microsoft Macintosh PowerPoint</Application>
  <PresentationFormat>On-screen Show (4:3)</PresentationFormat>
  <Paragraphs>70</Paragraphs>
  <Slides>70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1" baseType="lpstr">
      <vt:lpstr>Office Theme</vt:lpstr>
      <vt:lpstr>polyhedron 10 10 10 flat bowl  pea  mitten  margarine  </vt:lpstr>
      <vt:lpstr>polyhedron 10 10 10 flat bowl 10 10 1 pea  mitten  margarine  </vt:lpstr>
      <vt:lpstr>polyhedron 10 10 10 flat bowl 10 10 1 pea 0.5 0.5 0.5 mitten  margarine  </vt:lpstr>
      <vt:lpstr>polyhedron 10 10 10 flat bowl 10 10 1 pea 0.5 0.5 0.5 mitten 10 20 1 margarine  </vt:lpstr>
      <vt:lpstr>polyhedron 10 10 10 flat bowl 10 10 1 pea 0.5 0.5 0.5 mitten 10 20 1 margarine 10 10 5 </vt:lpstr>
      <vt:lpstr>polyhedron 10 10 10 flat bowl  pea  mitten  margarine  </vt:lpstr>
      <vt:lpstr>polyhedron 10 10 10 flat bowl 10 10 1 pea  mitten  margarine  </vt:lpstr>
      <vt:lpstr>polyhedron 10 10 10 flat bowl 10 10 1 pea 0.5 0.5 0.5 mitten  margarine  </vt:lpstr>
      <vt:lpstr>polyhedron 10 10 10 flat bowl 10 10 1 pea 0.5 0.5 0.5 mitten 10 20 1 margarine  </vt:lpstr>
      <vt:lpstr>polyhedron 10 10 10 flat bowl 10 10 1 pea 0.5 0.5 0.5 mitten 10 20 1 margarine 10 10 5 </vt:lpstr>
      <vt:lpstr>polyhedron 10 10 10 flat bowl  pea  mitten  margarine  </vt:lpstr>
      <vt:lpstr>polyhedron 10 10 10 flat bowl 10 10 1 pea  mitten  margarine  </vt:lpstr>
      <vt:lpstr>polyhedron 10 10 10 flat bowl 10 10 1 pea 0.5 0.5 0.5 mitten  margarine  </vt:lpstr>
      <vt:lpstr>polyhedron 10 10 10 flat bowl 10 10 1 pea 0.5 0.5 0.5 mitten 10 20 1 margarine  </vt:lpstr>
      <vt:lpstr>polyhedron 10 10 10 flat bowl 10 10 1 pea 0.5 0.5 0.5 mitten 10 20 1 margarine 10 10 5 </vt:lpstr>
      <vt:lpstr>polyhedron 10 10 10 flat bowl  pea  mitten  margarine  </vt:lpstr>
      <vt:lpstr>polyhedron 10 10 10 flat bowl 10 10 1 pea  mitten  margarine  </vt:lpstr>
      <vt:lpstr>polyhedron 10 10 10 flat bowl 10 10 1 pea 0.5 0.5 0.5 mitten  margarine  </vt:lpstr>
      <vt:lpstr>polyhedron 10 10 10 flat bowl 10 10 1 pea 0.5 0.5 0.5 mitten 10 20 1 margarine  </vt:lpstr>
      <vt:lpstr>polyhedron 10 10 10 flat bowl 10 10 1 pea 0.5 0.5 0.5 mitten 10 20 1 margarine 10 10 5 </vt:lpstr>
      <vt:lpstr>polyhedron 10 10 10 flat bowl  pea  mitten  margarine  </vt:lpstr>
      <vt:lpstr>polyhedron 10 10 10 flat bowl 10 10 1 pea  mitten  margarine  </vt:lpstr>
      <vt:lpstr>polyhedron 10 10 10 flat bowl 10 10 1 pea 0.5 0.5 0.5 mitten  margarine  </vt:lpstr>
      <vt:lpstr>polyhedron 10 10 10 flat bowl 10 10 1 pea 0.5 0.5 0.5 mitten 10 20 1 margarine  </vt:lpstr>
      <vt:lpstr>polyhedron 10 10 10 flat bowl 10 10 1 pea 0.5 0.5 0.5 mitten 10 20 1 margarine 10 10 5 </vt:lpstr>
      <vt:lpstr> polyhedron        </vt:lpstr>
      <vt:lpstr>polyhedron  flat bowl     </vt:lpstr>
      <vt:lpstr>polyhedron  flat bowl  pea    </vt:lpstr>
      <vt:lpstr>polyhedron  flat bowl  pea mitten   </vt:lpstr>
      <vt:lpstr>polyhedron  flat bowl  pea  mitten  margarine  </vt:lpstr>
      <vt:lpstr> polyhedron        </vt:lpstr>
      <vt:lpstr>polyhedron  flat bowl     </vt:lpstr>
      <vt:lpstr>polyhedron  flat bowl  pea    </vt:lpstr>
      <vt:lpstr>polyhedron  flat bowl  pea mitten   </vt:lpstr>
      <vt:lpstr>polyhedron  flat bowl  pea  mitten  margarine  </vt:lpstr>
      <vt:lpstr>wall 100 10 100 lift  chalk  line  blackboard  </vt:lpstr>
      <vt:lpstr>wall 100 10 100 lift 200 200 200 chalk  line  blackboard  </vt:lpstr>
      <vt:lpstr>wall 100 10 100 lift 200 200 200 chalk 5 1 1 line  blackboard  </vt:lpstr>
      <vt:lpstr>wall 100 10 100 lift 200 200 200 chalk 5 1 1 line 10 1 0 blackboard  </vt:lpstr>
      <vt:lpstr>wall 100 10 100 lift 200 200 200 chalk 5 1 1 line 10 1 0 blackboard 300 10 100 </vt:lpstr>
      <vt:lpstr>wall 100 10 100 lift  chalk  line  blackboard  </vt:lpstr>
      <vt:lpstr>wall 100 10 100 lift 200 200 200 chalk  line  blackboard  </vt:lpstr>
      <vt:lpstr>wall 100 10 100 lift 200 200 200 chalk 5 1 1 line  blackboard  </vt:lpstr>
      <vt:lpstr>wall 100 10 100 lift 200 200 200 chalk 5 1 1 line 10 1 0 blackboard  </vt:lpstr>
      <vt:lpstr>wall 100 10 100 lift 200 200 200 chalk 5 1 1 line 10 1 0 blackboard 300 10 100 </vt:lpstr>
      <vt:lpstr>wall 100 10 100 lift  chalk  line  blackboard  </vt:lpstr>
      <vt:lpstr>wall 100 10 100 lift 200 200 200 chalk  line  blackboard  </vt:lpstr>
      <vt:lpstr>wall 100 10 100 lift 200 200 200 chalk 5 1 1 line  blackboard  </vt:lpstr>
      <vt:lpstr>wall 100 10 100 lift 200 200 200 chalk 5 1 1 line 10 1 0 blackboard  </vt:lpstr>
      <vt:lpstr>wall 100 10 100 lift 200 200 200 chalk 5 1 1 line 10 1 0 blackboard 300 10 100 </vt:lpstr>
      <vt:lpstr>wall 100 10 100 lift  chalk  line  blackboard  </vt:lpstr>
      <vt:lpstr>wall 100 10 100 lift 200 200 200 chalk  line  blackboard  </vt:lpstr>
      <vt:lpstr>wall 100 10 100 lift 200 200 200 chalk 5 1 1 line  blackboard  </vt:lpstr>
      <vt:lpstr>wall 100 10 100 lift 200 200 200 chalk 5 1 1 line 10 1 0 blackboard  </vt:lpstr>
      <vt:lpstr>wall 100 10 100 lift 200 200 200 chalk 5 1 1 line 10 1 0 blackboard 300 10 100 </vt:lpstr>
      <vt:lpstr>wall 100 10 100 lift  chalk  line  blackboard  </vt:lpstr>
      <vt:lpstr>wall 100 10 100 lift 200 200 200 chalk  line  blackboard  </vt:lpstr>
      <vt:lpstr>wall 100 10 100 lift 200 200 200 chalk 5 1 1 line  blackboard  </vt:lpstr>
      <vt:lpstr>wall 100 10 100 lift 200 200 200 chalk 5 1 1 line 10 1 0 blackboard  </vt:lpstr>
      <vt:lpstr>wall 100 10 100 lift 200 200 200 chalk 5 1 1 line 10 1 0 blackboard 300 10 100 </vt:lpstr>
      <vt:lpstr> wall        </vt:lpstr>
      <vt:lpstr>wall  lift     </vt:lpstr>
      <vt:lpstr>wall  lift  chalk    </vt:lpstr>
      <vt:lpstr>wall  lift  chalk line   </vt:lpstr>
      <vt:lpstr>wall  lift  chalk  line  blackboard  </vt:lpstr>
      <vt:lpstr> wall        </vt:lpstr>
      <vt:lpstr>wall  lift     </vt:lpstr>
      <vt:lpstr>wall  lift  chalk    </vt:lpstr>
      <vt:lpstr>wall  lift  chalk line   </vt:lpstr>
      <vt:lpstr>wall  lift  chalk  line  blackboard  </vt:lpstr>
    </vt:vector>
  </TitlesOfParts>
  <Company>Monash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Lucian Green</dc:creator>
  <cp:lastModifiedBy>Lucian Green</cp:lastModifiedBy>
  <cp:revision>5</cp:revision>
  <dcterms:created xsi:type="dcterms:W3CDTF">2012-06-10T12:52:55Z</dcterms:created>
  <dcterms:modified xsi:type="dcterms:W3CDTF">2012-06-10T13:33:09Z</dcterms:modified>
</cp:coreProperties>
</file>