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0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54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1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7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27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30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6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72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7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3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7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7FA28-6D4A-EA4E-B3B4-9C0543DEC9C3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29700-DA94-0248-869A-A85DCC5D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76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88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898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638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18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421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14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25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16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651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346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74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960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32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758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43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82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111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7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12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365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58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78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804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928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1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5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92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707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chalk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blackboard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352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39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081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6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02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chalk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blackboard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865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33</Words>
  <Application>Microsoft Macintosh PowerPoint</Application>
  <PresentationFormat>On-screen Show (4:3)</PresentationFormat>
  <Paragraphs>35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 wall        </vt:lpstr>
      <vt:lpstr>wall  lift     </vt:lpstr>
      <vt:lpstr>wall  lift  chalk    </vt:lpstr>
      <vt:lpstr>wall  lift  chalk line   </vt:lpstr>
      <vt:lpstr>wall  lift  chalk  line  blackboard  </vt:lpstr>
      <vt:lpstr> wall        </vt:lpstr>
      <vt:lpstr>wall  lift     </vt:lpstr>
      <vt:lpstr>wall  lift  chalk    </vt:lpstr>
      <vt:lpstr>wall  lift  chalk line   </vt:lpstr>
      <vt:lpstr>wall  lift  chalk  line  blackboard  </vt:lpstr>
    </vt:vector>
  </TitlesOfParts>
  <Company>Monash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wall 100 10 100 lift  chalk  line  blackboard  </dc:title>
  <dc:creator>Lucian Green</dc:creator>
  <cp:lastModifiedBy>Lucian Green</cp:lastModifiedBy>
  <cp:revision>2</cp:revision>
  <dcterms:created xsi:type="dcterms:W3CDTF">2012-06-10T13:27:35Z</dcterms:created>
  <dcterms:modified xsi:type="dcterms:W3CDTF">2012-06-10T21:24:29Z</dcterms:modified>
</cp:coreProperties>
</file>