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216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1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0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8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5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5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7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4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6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6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1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3D599-35B1-0040-A147-7F227FA85BBF}" type="datetimeFigureOut">
              <a:rPr lang="en-US" smtClean="0"/>
              <a:t>15/05/2014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A3E6-152B-6E4E-A453-74E1B7199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943" y="857765"/>
            <a:ext cx="8857412" cy="44537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4943" y="4651728"/>
            <a:ext cx="8857412" cy="18804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4943" y="1907735"/>
            <a:ext cx="8857412" cy="2183147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4943" y="-79653"/>
            <a:ext cx="885741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09738" algn="ctr"/>
            <a:r>
              <a:rPr lang="en-US" sz="2000" cap="all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Lucian Green,  </a:t>
            </a:r>
            <a:endParaRPr lang="en-US" sz="2000" dirty="0"/>
          </a:p>
          <a:p>
            <a:pPr marL="1709738" algn="ctr"/>
            <a:r>
              <a:rPr lang="en-US" sz="2000" cap="all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LUCIANIC </a:t>
            </a:r>
            <a:r>
              <a:rPr lang="en-US" sz="2000" cap="all" dirty="0" smtClean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MEDITATION (NON-PROFIT ORGANISATION) </a:t>
            </a:r>
            <a:r>
              <a:rPr lang="en-US" sz="2000" cap="all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founder</a:t>
            </a:r>
            <a:endParaRPr lang="en-US" sz="2000" dirty="0"/>
          </a:p>
          <a:p>
            <a:pPr algn="ctr"/>
            <a:r>
              <a:rPr lang="en-US" sz="2000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/>
          </a:p>
          <a:p>
            <a:pPr marL="1790700" algn="ctr"/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Would you like to have the best thoughts ever in your life?</a:t>
            </a:r>
            <a:endParaRPr lang="en-US" sz="2000" dirty="0">
              <a:solidFill>
                <a:srgbClr val="0000FF"/>
              </a:solidFill>
            </a:endParaRPr>
          </a:p>
          <a:p>
            <a:pPr algn="ctr"/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>
              <a:solidFill>
                <a:srgbClr val="0000FF"/>
              </a:solidFill>
            </a:endParaRPr>
          </a:p>
          <a:p>
            <a:pPr algn="ctr"/>
            <a:r>
              <a:rPr lang="en-US" sz="2000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en-US" sz="2000" dirty="0" smtClean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• • •</a:t>
            </a:r>
            <a:endParaRPr lang="en-US" sz="2000" dirty="0"/>
          </a:p>
          <a:p>
            <a:pPr algn="ctr"/>
            <a:r>
              <a:rPr lang="en-US" sz="2000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/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Would you like to learn </a:t>
            </a:r>
            <a:r>
              <a:rPr lang="en-US" sz="2000" u="sng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LM</a:t>
            </a: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?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>
              <a:solidFill>
                <a:schemeClr val="bg1"/>
              </a:solidFill>
            </a:endParaRPr>
          </a:p>
          <a:p>
            <a:pPr lvl="0" algn="ctr"/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Meditation’s benefits;</a:t>
            </a:r>
            <a:b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Increased longevity</a:t>
            </a:r>
            <a:b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Decreased stress</a:t>
            </a:r>
            <a:b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Increased brain potential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/>
          </a:p>
          <a:p>
            <a:pPr algn="ctr"/>
            <a:r>
              <a:rPr lang="en-US" sz="2000" dirty="0" smtClean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• • •</a:t>
            </a:r>
            <a:endParaRPr lang="en-US" sz="2000" dirty="0"/>
          </a:p>
          <a:p>
            <a:pPr algn="ctr"/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>
              <a:solidFill>
                <a:srgbClr val="0000FF"/>
              </a:solidFill>
            </a:endParaRPr>
          </a:p>
          <a:p>
            <a:pPr lvl="0" algn="ctr"/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If so, repeat the mantra “</a:t>
            </a:r>
            <a:r>
              <a:rPr lang="en-US" sz="2000" u="sng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Lucian</a:t>
            </a:r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” silently for twenty minutes twice per day. </a:t>
            </a:r>
            <a:b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</a:br>
            <a:endParaRPr lang="en-US" sz="2000" dirty="0">
              <a:solidFill>
                <a:srgbClr val="0000FF"/>
              </a:solidFill>
            </a:endParaRPr>
          </a:p>
          <a:p>
            <a:pPr lvl="0" algn="ctr"/>
            <a:r>
              <a:rPr lang="en-US" sz="2000" dirty="0">
                <a:solidFill>
                  <a:srgbClr val="0000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Let the mantra come to you, and let your thoughts become more and more refined until you have cleared your mind.</a:t>
            </a:r>
            <a:endParaRPr lang="en-US" sz="2000" dirty="0">
              <a:solidFill>
                <a:srgbClr val="0000FF"/>
              </a:solidFill>
            </a:endParaRPr>
          </a:p>
          <a:p>
            <a:pPr algn="ctr"/>
            <a:r>
              <a:rPr lang="en-US" sz="2000" dirty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sz="2000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3" y="109744"/>
            <a:ext cx="1658566" cy="165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87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12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Lucian Green</dc:creator>
  <cp:lastModifiedBy>Lucian Green</cp:lastModifiedBy>
  <cp:revision>4</cp:revision>
  <cp:lastPrinted>2014-05-15T10:02:55Z</cp:lastPrinted>
  <dcterms:created xsi:type="dcterms:W3CDTF">2014-05-15T07:29:11Z</dcterms:created>
  <dcterms:modified xsi:type="dcterms:W3CDTF">2014-05-15T10:03:56Z</dcterms:modified>
</cp:coreProperties>
</file>